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omments/modernComment_16E_8C6977B3.xml" ContentType="application/vnd.ms-powerpoint.comment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omments/modernComment_181_5B93D066.xml" ContentType="application/vnd.ms-powerpoint.comment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omments/modernComment_161_3F77803C.xml" ContentType="application/vnd.ms-powerpoint.comment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4"/>
  </p:sldMasterIdLst>
  <p:notesMasterIdLst>
    <p:notesMasterId r:id="rId40"/>
  </p:notesMasterIdLst>
  <p:sldIdLst>
    <p:sldId id="256" r:id="rId5"/>
    <p:sldId id="312" r:id="rId6"/>
    <p:sldId id="258" r:id="rId7"/>
    <p:sldId id="396" r:id="rId8"/>
    <p:sldId id="397" r:id="rId9"/>
    <p:sldId id="398" r:id="rId10"/>
    <p:sldId id="359" r:id="rId11"/>
    <p:sldId id="371" r:id="rId12"/>
    <p:sldId id="366" r:id="rId13"/>
    <p:sldId id="384" r:id="rId14"/>
    <p:sldId id="363" r:id="rId15"/>
    <p:sldId id="368" r:id="rId16"/>
    <p:sldId id="392" r:id="rId17"/>
    <p:sldId id="385" r:id="rId18"/>
    <p:sldId id="386" r:id="rId19"/>
    <p:sldId id="373" r:id="rId20"/>
    <p:sldId id="374" r:id="rId21"/>
    <p:sldId id="375" r:id="rId22"/>
    <p:sldId id="376" r:id="rId23"/>
    <p:sldId id="380" r:id="rId24"/>
    <p:sldId id="393" r:id="rId25"/>
    <p:sldId id="394" r:id="rId26"/>
    <p:sldId id="395" r:id="rId27"/>
    <p:sldId id="369" r:id="rId28"/>
    <p:sldId id="360" r:id="rId29"/>
    <p:sldId id="268" r:id="rId30"/>
    <p:sldId id="353" r:id="rId31"/>
    <p:sldId id="352" r:id="rId32"/>
    <p:sldId id="388" r:id="rId33"/>
    <p:sldId id="389" r:id="rId34"/>
    <p:sldId id="390" r:id="rId35"/>
    <p:sldId id="261" r:id="rId36"/>
    <p:sldId id="266" r:id="rId37"/>
    <p:sldId id="263" r:id="rId38"/>
    <p:sldId id="267" r:id="rId3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41"/>
      <p:bold r:id="rId42"/>
      <p:italic r:id="rId43"/>
      <p:boldItalic r:id="rId44"/>
    </p:embeddedFont>
    <p:embeddedFont>
      <p:font typeface="Didact Gothic" panose="00000500000000000000" pitchFamily="2" charset="0"/>
      <p:regular r:id="rId45"/>
    </p:embeddedFont>
    <p:embeddedFont>
      <p:font typeface="Julius Sans One" panose="020B0604020202020204" charset="0"/>
      <p:regular r:id="rId46"/>
    </p:embeddedFont>
    <p:embeddedFont>
      <p:font typeface="Montserrat" panose="00000500000000000000" pitchFamily="2" charset="0"/>
      <p:regular r:id="rId47"/>
      <p:bold r:id="rId48"/>
      <p:italic r:id="rId49"/>
      <p:boldItalic r:id="rId50"/>
    </p:embeddedFont>
    <p:embeddedFont>
      <p:font typeface="Questrial" pitchFamily="2" charset="0"/>
      <p:regular r:id="rId5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4464">
          <p15:clr>
            <a:srgbClr val="9AA0A6"/>
          </p15:clr>
        </p15:guide>
        <p15:guide id="2" orient="horz" pos="162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A8D739A-EDF6-6592-094B-3CADBAB61060}" name="Brenner, Devon" initials="BD" userId="S::dgb19@msstate.edu::57a6bded-5cad-4a09-9e5f-16b8a8e8102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17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14C6D1-7E57-439B-B0E5-E2B3C6CA047A}" v="15" dt="2024-02-02T16:56:00.997"/>
  </p1510:revLst>
</p1510:revInfo>
</file>

<file path=ppt/tableStyles.xml><?xml version="1.0" encoding="utf-8"?>
<a:tblStyleLst xmlns:a="http://schemas.openxmlformats.org/drawingml/2006/main" def="{8AE0A5E5-A057-44EC-A28A-531C3D4B0912}">
  <a:tblStyle styleId="{8AE0A5E5-A057-44EC-A28A-531C3D4B091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646" autoAdjust="0"/>
  </p:normalViewPr>
  <p:slideViewPr>
    <p:cSldViewPr snapToGrid="0">
      <p:cViewPr varScale="1">
        <p:scale>
          <a:sx n="134" d="100"/>
          <a:sy n="134" d="100"/>
        </p:scale>
        <p:origin x="228" y="114"/>
      </p:cViewPr>
      <p:guideLst>
        <p:guide pos="4464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font" Target="fonts/font10.fntdata"/><Relationship Id="rId55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5.fntdata"/><Relationship Id="rId53" Type="http://schemas.openxmlformats.org/officeDocument/2006/relationships/viewProps" Target="viewProps.xml"/><Relationship Id="rId58" Type="http://schemas.microsoft.com/office/2018/10/relationships/authors" Target="authors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font" Target="fonts/font3.fntdata"/><Relationship Id="rId48" Type="http://schemas.openxmlformats.org/officeDocument/2006/relationships/font" Target="fonts/font8.fntdata"/><Relationship Id="rId56" Type="http://schemas.microsoft.com/office/2016/11/relationships/changesInfo" Target="changesInfos/changesInfo1.xml"/><Relationship Id="rId8" Type="http://schemas.openxmlformats.org/officeDocument/2006/relationships/slide" Target="slides/slide4.xml"/><Relationship Id="rId51" Type="http://schemas.openxmlformats.org/officeDocument/2006/relationships/font" Target="fonts/font11.fntdata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font" Target="fonts/font6.fntdata"/><Relationship Id="rId20" Type="http://schemas.openxmlformats.org/officeDocument/2006/relationships/slide" Target="slides/slide16.xml"/><Relationship Id="rId41" Type="http://schemas.openxmlformats.org/officeDocument/2006/relationships/font" Target="fonts/font1.fntdata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font" Target="fonts/font9.fntdata"/><Relationship Id="rId57" Type="http://schemas.microsoft.com/office/2015/10/relationships/revisionInfo" Target="revisionInfo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font" Target="fonts/font4.fntdata"/><Relationship Id="rId5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oster, Delaney" userId="81bd99c3-8cea-458f-81aa-fc87addf3e23" providerId="ADAL" clId="{5C14C6D1-7E57-439B-B0E5-E2B3C6CA047A}"/>
    <pc:docChg chg="custSel addSld delSld modSld sldOrd modMainMaster">
      <pc:chgData name="Foster, Delaney" userId="81bd99c3-8cea-458f-81aa-fc87addf3e23" providerId="ADAL" clId="{5C14C6D1-7E57-439B-B0E5-E2B3C6CA047A}" dt="2024-02-02T16:56:15.139" v="476" actId="14100"/>
      <pc:docMkLst>
        <pc:docMk/>
      </pc:docMkLst>
      <pc:sldChg chg="modSp mod">
        <pc:chgData name="Foster, Delaney" userId="81bd99c3-8cea-458f-81aa-fc87addf3e23" providerId="ADAL" clId="{5C14C6D1-7E57-439B-B0E5-E2B3C6CA047A}" dt="2024-02-02T15:36:19.326" v="77" actId="14100"/>
        <pc:sldMkLst>
          <pc:docMk/>
          <pc:sldMk cId="0" sldId="256"/>
        </pc:sldMkLst>
        <pc:spChg chg="mod">
          <ac:chgData name="Foster, Delaney" userId="81bd99c3-8cea-458f-81aa-fc87addf3e23" providerId="ADAL" clId="{5C14C6D1-7E57-439B-B0E5-E2B3C6CA047A}" dt="2024-02-02T15:36:19.326" v="77" actId="14100"/>
          <ac:spMkLst>
            <pc:docMk/>
            <pc:sldMk cId="0" sldId="256"/>
            <ac:spMk id="226" creationId="{00000000-0000-0000-0000-000000000000}"/>
          </ac:spMkLst>
        </pc:spChg>
        <pc:spChg chg="mod">
          <ac:chgData name="Foster, Delaney" userId="81bd99c3-8cea-458f-81aa-fc87addf3e23" providerId="ADAL" clId="{5C14C6D1-7E57-439B-B0E5-E2B3C6CA047A}" dt="2024-02-02T15:36:15.711" v="76" actId="20577"/>
          <ac:spMkLst>
            <pc:docMk/>
            <pc:sldMk cId="0" sldId="256"/>
            <ac:spMk id="227" creationId="{00000000-0000-0000-0000-000000000000}"/>
          </ac:spMkLst>
        </pc:spChg>
      </pc:sldChg>
      <pc:sldChg chg="modSp mod">
        <pc:chgData name="Foster, Delaney" userId="81bd99c3-8cea-458f-81aa-fc87addf3e23" providerId="ADAL" clId="{5C14C6D1-7E57-439B-B0E5-E2B3C6CA047A}" dt="2024-02-02T15:38:26.298" v="135" actId="20577"/>
        <pc:sldMkLst>
          <pc:docMk/>
          <pc:sldMk cId="0" sldId="258"/>
        </pc:sldMkLst>
        <pc:spChg chg="mod">
          <ac:chgData name="Foster, Delaney" userId="81bd99c3-8cea-458f-81aa-fc87addf3e23" providerId="ADAL" clId="{5C14C6D1-7E57-439B-B0E5-E2B3C6CA047A}" dt="2024-02-02T15:38:26.298" v="135" actId="20577"/>
          <ac:spMkLst>
            <pc:docMk/>
            <pc:sldMk cId="0" sldId="258"/>
            <ac:spMk id="247" creationId="{00000000-0000-0000-0000-000000000000}"/>
          </ac:spMkLst>
        </pc:spChg>
      </pc:sldChg>
      <pc:sldChg chg="del">
        <pc:chgData name="Foster, Delaney" userId="81bd99c3-8cea-458f-81aa-fc87addf3e23" providerId="ADAL" clId="{5C14C6D1-7E57-439B-B0E5-E2B3C6CA047A}" dt="2024-02-02T15:36:21.531" v="78" actId="47"/>
        <pc:sldMkLst>
          <pc:docMk/>
          <pc:sldMk cId="0" sldId="260"/>
        </pc:sldMkLst>
      </pc:sldChg>
      <pc:sldChg chg="modSp mod">
        <pc:chgData name="Foster, Delaney" userId="81bd99c3-8cea-458f-81aa-fc87addf3e23" providerId="ADAL" clId="{5C14C6D1-7E57-439B-B0E5-E2B3C6CA047A}" dt="2024-02-02T15:45:14.701" v="410" actId="20577"/>
        <pc:sldMkLst>
          <pc:docMk/>
          <pc:sldMk cId="3047917944" sldId="261"/>
        </pc:sldMkLst>
        <pc:spChg chg="mod">
          <ac:chgData name="Foster, Delaney" userId="81bd99c3-8cea-458f-81aa-fc87addf3e23" providerId="ADAL" clId="{5C14C6D1-7E57-439B-B0E5-E2B3C6CA047A}" dt="2024-02-02T15:45:14.701" v="410" actId="20577"/>
          <ac:spMkLst>
            <pc:docMk/>
            <pc:sldMk cId="3047917944" sldId="261"/>
            <ac:spMk id="277" creationId="{00000000-0000-0000-0000-000000000000}"/>
          </ac:spMkLst>
        </pc:spChg>
      </pc:sldChg>
      <pc:sldChg chg="del">
        <pc:chgData name="Foster, Delaney" userId="81bd99c3-8cea-458f-81aa-fc87addf3e23" providerId="ADAL" clId="{5C14C6D1-7E57-439B-B0E5-E2B3C6CA047A}" dt="2024-02-02T15:36:22.541" v="79" actId="47"/>
        <pc:sldMkLst>
          <pc:docMk/>
          <pc:sldMk cId="1349746199" sldId="311"/>
        </pc:sldMkLst>
      </pc:sldChg>
      <pc:sldChg chg="modSp mod">
        <pc:chgData name="Foster, Delaney" userId="81bd99c3-8cea-458f-81aa-fc87addf3e23" providerId="ADAL" clId="{5C14C6D1-7E57-439B-B0E5-E2B3C6CA047A}" dt="2024-02-02T15:38:06.563" v="128" actId="403"/>
        <pc:sldMkLst>
          <pc:docMk/>
          <pc:sldMk cId="1008661156" sldId="312"/>
        </pc:sldMkLst>
        <pc:spChg chg="mod">
          <ac:chgData name="Foster, Delaney" userId="81bd99c3-8cea-458f-81aa-fc87addf3e23" providerId="ADAL" clId="{5C14C6D1-7E57-439B-B0E5-E2B3C6CA047A}" dt="2024-02-02T15:38:06.563" v="128" actId="403"/>
          <ac:spMkLst>
            <pc:docMk/>
            <pc:sldMk cId="1008661156" sldId="312"/>
            <ac:spMk id="269" creationId="{00000000-0000-0000-0000-000000000000}"/>
          </ac:spMkLst>
        </pc:spChg>
      </pc:sldChg>
      <pc:sldChg chg="del">
        <pc:chgData name="Foster, Delaney" userId="81bd99c3-8cea-458f-81aa-fc87addf3e23" providerId="ADAL" clId="{5C14C6D1-7E57-439B-B0E5-E2B3C6CA047A}" dt="2024-02-02T15:44:46.991" v="404" actId="47"/>
        <pc:sldMkLst>
          <pc:docMk/>
          <pc:sldMk cId="81847823" sldId="313"/>
        </pc:sldMkLst>
      </pc:sldChg>
      <pc:sldChg chg="del">
        <pc:chgData name="Foster, Delaney" userId="81bd99c3-8cea-458f-81aa-fc87addf3e23" providerId="ADAL" clId="{5C14C6D1-7E57-439B-B0E5-E2B3C6CA047A}" dt="2024-02-02T15:44:47.693" v="405" actId="47"/>
        <pc:sldMkLst>
          <pc:docMk/>
          <pc:sldMk cId="1500184141" sldId="351"/>
        </pc:sldMkLst>
      </pc:sldChg>
      <pc:sldChg chg="modSp mod">
        <pc:chgData name="Foster, Delaney" userId="81bd99c3-8cea-458f-81aa-fc87addf3e23" providerId="ADAL" clId="{5C14C6D1-7E57-439B-B0E5-E2B3C6CA047A}" dt="2024-02-02T15:44:55.551" v="406" actId="20577"/>
        <pc:sldMkLst>
          <pc:docMk/>
          <pc:sldMk cId="2397509837" sldId="352"/>
        </pc:sldMkLst>
        <pc:spChg chg="mod">
          <ac:chgData name="Foster, Delaney" userId="81bd99c3-8cea-458f-81aa-fc87addf3e23" providerId="ADAL" clId="{5C14C6D1-7E57-439B-B0E5-E2B3C6CA047A}" dt="2024-02-02T15:44:55.551" v="406" actId="20577"/>
          <ac:spMkLst>
            <pc:docMk/>
            <pc:sldMk cId="2397509837" sldId="352"/>
            <ac:spMk id="633" creationId="{00000000-0000-0000-0000-000000000000}"/>
          </ac:spMkLst>
        </pc:spChg>
      </pc:sldChg>
      <pc:sldChg chg="modSp mod">
        <pc:chgData name="Foster, Delaney" userId="81bd99c3-8cea-458f-81aa-fc87addf3e23" providerId="ADAL" clId="{5C14C6D1-7E57-439B-B0E5-E2B3C6CA047A}" dt="2024-02-02T15:44:30.561" v="401" actId="403"/>
        <pc:sldMkLst>
          <pc:docMk/>
          <pc:sldMk cId="3107861854" sldId="369"/>
        </pc:sldMkLst>
        <pc:spChg chg="mod">
          <ac:chgData name="Foster, Delaney" userId="81bd99c3-8cea-458f-81aa-fc87addf3e23" providerId="ADAL" clId="{5C14C6D1-7E57-439B-B0E5-E2B3C6CA047A}" dt="2024-02-02T15:44:30.561" v="401" actId="403"/>
          <ac:spMkLst>
            <pc:docMk/>
            <pc:sldMk cId="3107861854" sldId="369"/>
            <ac:spMk id="16" creationId="{7D05B936-DDA6-F891-2D83-8BB8CDF98281}"/>
          </ac:spMkLst>
        </pc:spChg>
      </pc:sldChg>
      <pc:sldChg chg="ord">
        <pc:chgData name="Foster, Delaney" userId="81bd99c3-8cea-458f-81aa-fc87addf3e23" providerId="ADAL" clId="{5C14C6D1-7E57-439B-B0E5-E2B3C6CA047A}" dt="2024-02-02T15:44:42.791" v="403"/>
        <pc:sldMkLst>
          <pc:docMk/>
          <pc:sldMk cId="3636356676" sldId="395"/>
        </pc:sldMkLst>
      </pc:sldChg>
      <pc:sldChg chg="addSp delSp modSp new mod modClrScheme chgLayout">
        <pc:chgData name="Foster, Delaney" userId="81bd99c3-8cea-458f-81aa-fc87addf3e23" providerId="ADAL" clId="{5C14C6D1-7E57-439B-B0E5-E2B3C6CA047A}" dt="2024-02-02T15:39:29.441" v="191" actId="404"/>
        <pc:sldMkLst>
          <pc:docMk/>
          <pc:sldMk cId="3779143868" sldId="396"/>
        </pc:sldMkLst>
        <pc:spChg chg="del mod ord">
          <ac:chgData name="Foster, Delaney" userId="81bd99c3-8cea-458f-81aa-fc87addf3e23" providerId="ADAL" clId="{5C14C6D1-7E57-439B-B0E5-E2B3C6CA047A}" dt="2024-02-02T15:38:42.306" v="137" actId="700"/>
          <ac:spMkLst>
            <pc:docMk/>
            <pc:sldMk cId="3779143868" sldId="396"/>
            <ac:spMk id="2" creationId="{6FCA4A76-E849-5420-80CF-6B97C7743EA4}"/>
          </ac:spMkLst>
        </pc:spChg>
        <pc:spChg chg="del mod ord">
          <ac:chgData name="Foster, Delaney" userId="81bd99c3-8cea-458f-81aa-fc87addf3e23" providerId="ADAL" clId="{5C14C6D1-7E57-439B-B0E5-E2B3C6CA047A}" dt="2024-02-02T15:38:42.306" v="137" actId="700"/>
          <ac:spMkLst>
            <pc:docMk/>
            <pc:sldMk cId="3779143868" sldId="396"/>
            <ac:spMk id="3" creationId="{4638B0D2-60BE-990F-032D-5C25FC901D44}"/>
          </ac:spMkLst>
        </pc:spChg>
        <pc:spChg chg="del mod ord">
          <ac:chgData name="Foster, Delaney" userId="81bd99c3-8cea-458f-81aa-fc87addf3e23" providerId="ADAL" clId="{5C14C6D1-7E57-439B-B0E5-E2B3C6CA047A}" dt="2024-02-02T15:38:42.306" v="137" actId="700"/>
          <ac:spMkLst>
            <pc:docMk/>
            <pc:sldMk cId="3779143868" sldId="396"/>
            <ac:spMk id="4" creationId="{DE226BDF-9D40-EB09-72F2-F34318E0EA18}"/>
          </ac:spMkLst>
        </pc:spChg>
        <pc:spChg chg="del mod ord">
          <ac:chgData name="Foster, Delaney" userId="81bd99c3-8cea-458f-81aa-fc87addf3e23" providerId="ADAL" clId="{5C14C6D1-7E57-439B-B0E5-E2B3C6CA047A}" dt="2024-02-02T15:38:42.306" v="137" actId="700"/>
          <ac:spMkLst>
            <pc:docMk/>
            <pc:sldMk cId="3779143868" sldId="396"/>
            <ac:spMk id="5" creationId="{0F1AEA34-7A58-7057-C08E-AACB79EFA059}"/>
          </ac:spMkLst>
        </pc:spChg>
        <pc:spChg chg="del">
          <ac:chgData name="Foster, Delaney" userId="81bd99c3-8cea-458f-81aa-fc87addf3e23" providerId="ADAL" clId="{5C14C6D1-7E57-439B-B0E5-E2B3C6CA047A}" dt="2024-02-02T15:38:42.306" v="137" actId="700"/>
          <ac:spMkLst>
            <pc:docMk/>
            <pc:sldMk cId="3779143868" sldId="396"/>
            <ac:spMk id="6" creationId="{5084CDEE-BE05-605A-C050-9CEEFC419C92}"/>
          </ac:spMkLst>
        </pc:spChg>
        <pc:spChg chg="del">
          <ac:chgData name="Foster, Delaney" userId="81bd99c3-8cea-458f-81aa-fc87addf3e23" providerId="ADAL" clId="{5C14C6D1-7E57-439B-B0E5-E2B3C6CA047A}" dt="2024-02-02T15:38:42.306" v="137" actId="700"/>
          <ac:spMkLst>
            <pc:docMk/>
            <pc:sldMk cId="3779143868" sldId="396"/>
            <ac:spMk id="7" creationId="{325CA674-B3C2-01E6-1F13-989B8EE17D7F}"/>
          </ac:spMkLst>
        </pc:spChg>
        <pc:spChg chg="del">
          <ac:chgData name="Foster, Delaney" userId="81bd99c3-8cea-458f-81aa-fc87addf3e23" providerId="ADAL" clId="{5C14C6D1-7E57-439B-B0E5-E2B3C6CA047A}" dt="2024-02-02T15:38:42.306" v="137" actId="700"/>
          <ac:spMkLst>
            <pc:docMk/>
            <pc:sldMk cId="3779143868" sldId="396"/>
            <ac:spMk id="8" creationId="{33E5D34D-1712-E48E-CFC6-236E34B1F164}"/>
          </ac:spMkLst>
        </pc:spChg>
        <pc:spChg chg="del">
          <ac:chgData name="Foster, Delaney" userId="81bd99c3-8cea-458f-81aa-fc87addf3e23" providerId="ADAL" clId="{5C14C6D1-7E57-439B-B0E5-E2B3C6CA047A}" dt="2024-02-02T15:38:42.306" v="137" actId="700"/>
          <ac:spMkLst>
            <pc:docMk/>
            <pc:sldMk cId="3779143868" sldId="396"/>
            <ac:spMk id="9" creationId="{62CE99A2-34DF-590A-9C2A-52D77DCADED3}"/>
          </ac:spMkLst>
        </pc:spChg>
        <pc:spChg chg="del mod ord">
          <ac:chgData name="Foster, Delaney" userId="81bd99c3-8cea-458f-81aa-fc87addf3e23" providerId="ADAL" clId="{5C14C6D1-7E57-439B-B0E5-E2B3C6CA047A}" dt="2024-02-02T15:38:42.306" v="137" actId="700"/>
          <ac:spMkLst>
            <pc:docMk/>
            <pc:sldMk cId="3779143868" sldId="396"/>
            <ac:spMk id="10" creationId="{E6D60FB6-F544-2081-A402-F1571BFB7CDA}"/>
          </ac:spMkLst>
        </pc:spChg>
        <pc:spChg chg="del mod ord">
          <ac:chgData name="Foster, Delaney" userId="81bd99c3-8cea-458f-81aa-fc87addf3e23" providerId="ADAL" clId="{5C14C6D1-7E57-439B-B0E5-E2B3C6CA047A}" dt="2024-02-02T15:38:42.306" v="137" actId="700"/>
          <ac:spMkLst>
            <pc:docMk/>
            <pc:sldMk cId="3779143868" sldId="396"/>
            <ac:spMk id="11" creationId="{C9EFFC69-33FA-1037-B649-6BBF838B7EA6}"/>
          </ac:spMkLst>
        </pc:spChg>
        <pc:spChg chg="del mod ord">
          <ac:chgData name="Foster, Delaney" userId="81bd99c3-8cea-458f-81aa-fc87addf3e23" providerId="ADAL" clId="{5C14C6D1-7E57-439B-B0E5-E2B3C6CA047A}" dt="2024-02-02T15:38:42.306" v="137" actId="700"/>
          <ac:spMkLst>
            <pc:docMk/>
            <pc:sldMk cId="3779143868" sldId="396"/>
            <ac:spMk id="12" creationId="{8DED880C-2CD8-AC21-0680-09243D5CEE30}"/>
          </ac:spMkLst>
        </pc:spChg>
        <pc:spChg chg="del">
          <ac:chgData name="Foster, Delaney" userId="81bd99c3-8cea-458f-81aa-fc87addf3e23" providerId="ADAL" clId="{5C14C6D1-7E57-439B-B0E5-E2B3C6CA047A}" dt="2024-02-02T15:38:42.306" v="137" actId="700"/>
          <ac:spMkLst>
            <pc:docMk/>
            <pc:sldMk cId="3779143868" sldId="396"/>
            <ac:spMk id="13" creationId="{0B3A4A49-827A-1532-349B-B79AB20EBE6A}"/>
          </ac:spMkLst>
        </pc:spChg>
        <pc:spChg chg="del">
          <ac:chgData name="Foster, Delaney" userId="81bd99c3-8cea-458f-81aa-fc87addf3e23" providerId="ADAL" clId="{5C14C6D1-7E57-439B-B0E5-E2B3C6CA047A}" dt="2024-02-02T15:38:42.306" v="137" actId="700"/>
          <ac:spMkLst>
            <pc:docMk/>
            <pc:sldMk cId="3779143868" sldId="396"/>
            <ac:spMk id="14" creationId="{7FFFAA2C-98DA-3DBC-BD91-456643C50764}"/>
          </ac:spMkLst>
        </pc:spChg>
        <pc:spChg chg="add mod ord">
          <ac:chgData name="Foster, Delaney" userId="81bd99c3-8cea-458f-81aa-fc87addf3e23" providerId="ADAL" clId="{5C14C6D1-7E57-439B-B0E5-E2B3C6CA047A}" dt="2024-02-02T15:39:03.668" v="160" actId="1076"/>
          <ac:spMkLst>
            <pc:docMk/>
            <pc:sldMk cId="3779143868" sldId="396"/>
            <ac:spMk id="15" creationId="{290283F6-8C51-F752-71FB-841752F450F0}"/>
          </ac:spMkLst>
        </pc:spChg>
        <pc:spChg chg="add mod ord">
          <ac:chgData name="Foster, Delaney" userId="81bd99c3-8cea-458f-81aa-fc87addf3e23" providerId="ADAL" clId="{5C14C6D1-7E57-439B-B0E5-E2B3C6CA047A}" dt="2024-02-02T15:38:42.306" v="137" actId="700"/>
          <ac:spMkLst>
            <pc:docMk/>
            <pc:sldMk cId="3779143868" sldId="396"/>
            <ac:spMk id="16" creationId="{BD78A14F-FF1C-A09B-B5A6-80B231DC00C0}"/>
          </ac:spMkLst>
        </pc:spChg>
        <pc:spChg chg="add mod ord">
          <ac:chgData name="Foster, Delaney" userId="81bd99c3-8cea-458f-81aa-fc87addf3e23" providerId="ADAL" clId="{5C14C6D1-7E57-439B-B0E5-E2B3C6CA047A}" dt="2024-02-02T15:38:42.306" v="137" actId="700"/>
          <ac:spMkLst>
            <pc:docMk/>
            <pc:sldMk cId="3779143868" sldId="396"/>
            <ac:spMk id="17" creationId="{920052FC-93C4-DF25-A794-311670E902C0}"/>
          </ac:spMkLst>
        </pc:spChg>
        <pc:spChg chg="add mod ord">
          <ac:chgData name="Foster, Delaney" userId="81bd99c3-8cea-458f-81aa-fc87addf3e23" providerId="ADAL" clId="{5C14C6D1-7E57-439B-B0E5-E2B3C6CA047A}" dt="2024-02-02T15:38:42.306" v="137" actId="700"/>
          <ac:spMkLst>
            <pc:docMk/>
            <pc:sldMk cId="3779143868" sldId="396"/>
            <ac:spMk id="18" creationId="{8FD85D88-4813-44F0-B31C-65BF1A9BC85A}"/>
          </ac:spMkLst>
        </pc:spChg>
        <pc:spChg chg="add mod ord">
          <ac:chgData name="Foster, Delaney" userId="81bd99c3-8cea-458f-81aa-fc87addf3e23" providerId="ADAL" clId="{5C14C6D1-7E57-439B-B0E5-E2B3C6CA047A}" dt="2024-02-02T15:39:17.291" v="179" actId="404"/>
          <ac:spMkLst>
            <pc:docMk/>
            <pc:sldMk cId="3779143868" sldId="396"/>
            <ac:spMk id="19" creationId="{0C9540EE-9415-CBF1-D69D-E6EA9EDB373F}"/>
          </ac:spMkLst>
        </pc:spChg>
        <pc:spChg chg="add mod ord">
          <ac:chgData name="Foster, Delaney" userId="81bd99c3-8cea-458f-81aa-fc87addf3e23" providerId="ADAL" clId="{5C14C6D1-7E57-439B-B0E5-E2B3C6CA047A}" dt="2024-02-02T15:39:29.441" v="191" actId="404"/>
          <ac:spMkLst>
            <pc:docMk/>
            <pc:sldMk cId="3779143868" sldId="396"/>
            <ac:spMk id="20" creationId="{88EB54E3-D9DB-086D-DF4C-67FB09595ADF}"/>
          </ac:spMkLst>
        </pc:spChg>
        <pc:spChg chg="add mod ord">
          <ac:chgData name="Foster, Delaney" userId="81bd99c3-8cea-458f-81aa-fc87addf3e23" providerId="ADAL" clId="{5C14C6D1-7E57-439B-B0E5-E2B3C6CA047A}" dt="2024-02-02T15:38:45.201" v="142" actId="20577"/>
          <ac:spMkLst>
            <pc:docMk/>
            <pc:sldMk cId="3779143868" sldId="396"/>
            <ac:spMk id="21" creationId="{2012BE0F-C987-DE86-1572-B8BE83DDB78E}"/>
          </ac:spMkLst>
        </pc:spChg>
      </pc:sldChg>
      <pc:sldChg chg="addSp delSp modSp new mod modClrScheme chgLayout">
        <pc:chgData name="Foster, Delaney" userId="81bd99c3-8cea-458f-81aa-fc87addf3e23" providerId="ADAL" clId="{5C14C6D1-7E57-439B-B0E5-E2B3C6CA047A}" dt="2024-02-02T15:41:55.551" v="373" actId="478"/>
        <pc:sldMkLst>
          <pc:docMk/>
          <pc:sldMk cId="439583514" sldId="397"/>
        </pc:sldMkLst>
        <pc:spChg chg="del">
          <ac:chgData name="Foster, Delaney" userId="81bd99c3-8cea-458f-81aa-fc87addf3e23" providerId="ADAL" clId="{5C14C6D1-7E57-439B-B0E5-E2B3C6CA047A}" dt="2024-02-02T15:39:43.244" v="193" actId="700"/>
          <ac:spMkLst>
            <pc:docMk/>
            <pc:sldMk cId="439583514" sldId="397"/>
            <ac:spMk id="2" creationId="{6FF3C04A-387E-E113-2621-C5856E1729F5}"/>
          </ac:spMkLst>
        </pc:spChg>
        <pc:spChg chg="del">
          <ac:chgData name="Foster, Delaney" userId="81bd99c3-8cea-458f-81aa-fc87addf3e23" providerId="ADAL" clId="{5C14C6D1-7E57-439B-B0E5-E2B3C6CA047A}" dt="2024-02-02T15:39:43.244" v="193" actId="700"/>
          <ac:spMkLst>
            <pc:docMk/>
            <pc:sldMk cId="439583514" sldId="397"/>
            <ac:spMk id="3" creationId="{F50C30C6-CF05-12B1-7799-3B08C742AFFC}"/>
          </ac:spMkLst>
        </pc:spChg>
        <pc:spChg chg="del">
          <ac:chgData name="Foster, Delaney" userId="81bd99c3-8cea-458f-81aa-fc87addf3e23" providerId="ADAL" clId="{5C14C6D1-7E57-439B-B0E5-E2B3C6CA047A}" dt="2024-02-02T15:39:43.244" v="193" actId="700"/>
          <ac:spMkLst>
            <pc:docMk/>
            <pc:sldMk cId="439583514" sldId="397"/>
            <ac:spMk id="4" creationId="{E78D11C3-C3A8-F2C3-8BEA-C8B7D54C7B15}"/>
          </ac:spMkLst>
        </pc:spChg>
        <pc:spChg chg="del">
          <ac:chgData name="Foster, Delaney" userId="81bd99c3-8cea-458f-81aa-fc87addf3e23" providerId="ADAL" clId="{5C14C6D1-7E57-439B-B0E5-E2B3C6CA047A}" dt="2024-02-02T15:39:43.244" v="193" actId="700"/>
          <ac:spMkLst>
            <pc:docMk/>
            <pc:sldMk cId="439583514" sldId="397"/>
            <ac:spMk id="5" creationId="{44DB7C4A-0397-8464-0A1E-013CE2BC1059}"/>
          </ac:spMkLst>
        </pc:spChg>
        <pc:spChg chg="del">
          <ac:chgData name="Foster, Delaney" userId="81bd99c3-8cea-458f-81aa-fc87addf3e23" providerId="ADAL" clId="{5C14C6D1-7E57-439B-B0E5-E2B3C6CA047A}" dt="2024-02-02T15:39:43.244" v="193" actId="700"/>
          <ac:spMkLst>
            <pc:docMk/>
            <pc:sldMk cId="439583514" sldId="397"/>
            <ac:spMk id="6" creationId="{36B7279B-59BA-63E9-D8F1-D4FA679DF78C}"/>
          </ac:spMkLst>
        </pc:spChg>
        <pc:spChg chg="del">
          <ac:chgData name="Foster, Delaney" userId="81bd99c3-8cea-458f-81aa-fc87addf3e23" providerId="ADAL" clId="{5C14C6D1-7E57-439B-B0E5-E2B3C6CA047A}" dt="2024-02-02T15:39:43.244" v="193" actId="700"/>
          <ac:spMkLst>
            <pc:docMk/>
            <pc:sldMk cId="439583514" sldId="397"/>
            <ac:spMk id="7" creationId="{8A163C06-87B5-1B08-1288-BD30F5A4ED02}"/>
          </ac:spMkLst>
        </pc:spChg>
        <pc:spChg chg="del">
          <ac:chgData name="Foster, Delaney" userId="81bd99c3-8cea-458f-81aa-fc87addf3e23" providerId="ADAL" clId="{5C14C6D1-7E57-439B-B0E5-E2B3C6CA047A}" dt="2024-02-02T15:39:43.244" v="193" actId="700"/>
          <ac:spMkLst>
            <pc:docMk/>
            <pc:sldMk cId="439583514" sldId="397"/>
            <ac:spMk id="8" creationId="{C728661F-9D9F-11C1-86F3-2246F856EC85}"/>
          </ac:spMkLst>
        </pc:spChg>
        <pc:spChg chg="add mod">
          <ac:chgData name="Foster, Delaney" userId="81bd99c3-8cea-458f-81aa-fc87addf3e23" providerId="ADAL" clId="{5C14C6D1-7E57-439B-B0E5-E2B3C6CA047A}" dt="2024-02-02T15:41:28.741" v="349" actId="1076"/>
          <ac:spMkLst>
            <pc:docMk/>
            <pc:sldMk cId="439583514" sldId="397"/>
            <ac:spMk id="9" creationId="{4183F03E-178C-DEC8-C266-0F0B8E920088}"/>
          </ac:spMkLst>
        </pc:spChg>
        <pc:spChg chg="add mod">
          <ac:chgData name="Foster, Delaney" userId="81bd99c3-8cea-458f-81aa-fc87addf3e23" providerId="ADAL" clId="{5C14C6D1-7E57-439B-B0E5-E2B3C6CA047A}" dt="2024-02-02T15:41:32.728" v="351" actId="1076"/>
          <ac:spMkLst>
            <pc:docMk/>
            <pc:sldMk cId="439583514" sldId="397"/>
            <ac:spMk id="10" creationId="{85862B3D-EB05-5BBC-484F-99ADDB8C9467}"/>
          </ac:spMkLst>
        </pc:spChg>
        <pc:spChg chg="add mod">
          <ac:chgData name="Foster, Delaney" userId="81bd99c3-8cea-458f-81aa-fc87addf3e23" providerId="ADAL" clId="{5C14C6D1-7E57-439B-B0E5-E2B3C6CA047A}" dt="2024-02-02T15:41:42.443" v="355" actId="1076"/>
          <ac:spMkLst>
            <pc:docMk/>
            <pc:sldMk cId="439583514" sldId="397"/>
            <ac:spMk id="11" creationId="{2506A022-25D0-32F6-6DCC-27E1652E69FC}"/>
          </ac:spMkLst>
        </pc:spChg>
        <pc:spChg chg="add del mod">
          <ac:chgData name="Foster, Delaney" userId="81bd99c3-8cea-458f-81aa-fc87addf3e23" providerId="ADAL" clId="{5C14C6D1-7E57-439B-B0E5-E2B3C6CA047A}" dt="2024-02-02T15:41:55.551" v="373" actId="478"/>
          <ac:spMkLst>
            <pc:docMk/>
            <pc:sldMk cId="439583514" sldId="397"/>
            <ac:spMk id="12" creationId="{F12622BF-9A6C-4273-3123-2734C264C53F}"/>
          </ac:spMkLst>
        </pc:spChg>
        <pc:spChg chg="add mod">
          <ac:chgData name="Foster, Delaney" userId="81bd99c3-8cea-458f-81aa-fc87addf3e23" providerId="ADAL" clId="{5C14C6D1-7E57-439B-B0E5-E2B3C6CA047A}" dt="2024-02-02T15:41:30.841" v="350" actId="1076"/>
          <ac:spMkLst>
            <pc:docMk/>
            <pc:sldMk cId="439583514" sldId="397"/>
            <ac:spMk id="13" creationId="{3CED5541-20CD-1671-7A22-F2148FD4D399}"/>
          </ac:spMkLst>
        </pc:spChg>
        <pc:spChg chg="add mod">
          <ac:chgData name="Foster, Delaney" userId="81bd99c3-8cea-458f-81aa-fc87addf3e23" providerId="ADAL" clId="{5C14C6D1-7E57-439B-B0E5-E2B3C6CA047A}" dt="2024-02-02T15:41:52.491" v="372" actId="404"/>
          <ac:spMkLst>
            <pc:docMk/>
            <pc:sldMk cId="439583514" sldId="397"/>
            <ac:spMk id="14" creationId="{BE035702-C0B5-EEC7-CF8C-606B6C34BD95}"/>
          </ac:spMkLst>
        </pc:spChg>
        <pc:spChg chg="add mod">
          <ac:chgData name="Foster, Delaney" userId="81bd99c3-8cea-458f-81aa-fc87addf3e23" providerId="ADAL" clId="{5C14C6D1-7E57-439B-B0E5-E2B3C6CA047A}" dt="2024-02-02T15:40:16.141" v="202" actId="20577"/>
          <ac:spMkLst>
            <pc:docMk/>
            <pc:sldMk cId="439583514" sldId="397"/>
            <ac:spMk id="15" creationId="{B0E88046-8A76-8C93-0117-D865E88E1ABC}"/>
          </ac:spMkLst>
        </pc:spChg>
      </pc:sldChg>
      <pc:sldChg chg="addSp delSp modSp new mod modClrScheme chgLayout">
        <pc:chgData name="Foster, Delaney" userId="81bd99c3-8cea-458f-81aa-fc87addf3e23" providerId="ADAL" clId="{5C14C6D1-7E57-439B-B0E5-E2B3C6CA047A}" dt="2024-02-02T16:56:15.139" v="476" actId="14100"/>
        <pc:sldMkLst>
          <pc:docMk/>
          <pc:sldMk cId="3636380072" sldId="398"/>
        </pc:sldMkLst>
        <pc:spChg chg="del">
          <ac:chgData name="Foster, Delaney" userId="81bd99c3-8cea-458f-81aa-fc87addf3e23" providerId="ADAL" clId="{5C14C6D1-7E57-439B-B0E5-E2B3C6CA047A}" dt="2024-02-02T15:47:31.312" v="412" actId="700"/>
          <ac:spMkLst>
            <pc:docMk/>
            <pc:sldMk cId="3636380072" sldId="398"/>
            <ac:spMk id="2" creationId="{71EE286D-45C2-D1A6-E201-60F36365F629}"/>
          </ac:spMkLst>
        </pc:spChg>
        <pc:spChg chg="del">
          <ac:chgData name="Foster, Delaney" userId="81bd99c3-8cea-458f-81aa-fc87addf3e23" providerId="ADAL" clId="{5C14C6D1-7E57-439B-B0E5-E2B3C6CA047A}" dt="2024-02-02T15:47:31.312" v="412" actId="700"/>
          <ac:spMkLst>
            <pc:docMk/>
            <pc:sldMk cId="3636380072" sldId="398"/>
            <ac:spMk id="3" creationId="{EF738E9D-4CC7-8F24-3209-5E0254A61558}"/>
          </ac:spMkLst>
        </pc:spChg>
        <pc:spChg chg="del">
          <ac:chgData name="Foster, Delaney" userId="81bd99c3-8cea-458f-81aa-fc87addf3e23" providerId="ADAL" clId="{5C14C6D1-7E57-439B-B0E5-E2B3C6CA047A}" dt="2024-02-02T15:47:31.312" v="412" actId="700"/>
          <ac:spMkLst>
            <pc:docMk/>
            <pc:sldMk cId="3636380072" sldId="398"/>
            <ac:spMk id="4" creationId="{DB09C985-7D03-A64B-05DA-7A4C7F9FA72E}"/>
          </ac:spMkLst>
        </pc:spChg>
        <pc:spChg chg="del mod ord">
          <ac:chgData name="Foster, Delaney" userId="81bd99c3-8cea-458f-81aa-fc87addf3e23" providerId="ADAL" clId="{5C14C6D1-7E57-439B-B0E5-E2B3C6CA047A}" dt="2024-02-02T15:47:31.312" v="412" actId="700"/>
          <ac:spMkLst>
            <pc:docMk/>
            <pc:sldMk cId="3636380072" sldId="398"/>
            <ac:spMk id="5" creationId="{E2C56207-F3D7-D7E1-D2EE-9857ECF17C06}"/>
          </ac:spMkLst>
        </pc:spChg>
        <pc:spChg chg="del">
          <ac:chgData name="Foster, Delaney" userId="81bd99c3-8cea-458f-81aa-fc87addf3e23" providerId="ADAL" clId="{5C14C6D1-7E57-439B-B0E5-E2B3C6CA047A}" dt="2024-02-02T15:47:31.312" v="412" actId="700"/>
          <ac:spMkLst>
            <pc:docMk/>
            <pc:sldMk cId="3636380072" sldId="398"/>
            <ac:spMk id="6" creationId="{31A9C8CC-7681-99C7-F67F-0A379D40CD6B}"/>
          </ac:spMkLst>
        </pc:spChg>
        <pc:spChg chg="del">
          <ac:chgData name="Foster, Delaney" userId="81bd99c3-8cea-458f-81aa-fc87addf3e23" providerId="ADAL" clId="{5C14C6D1-7E57-439B-B0E5-E2B3C6CA047A}" dt="2024-02-02T15:47:31.312" v="412" actId="700"/>
          <ac:spMkLst>
            <pc:docMk/>
            <pc:sldMk cId="3636380072" sldId="398"/>
            <ac:spMk id="7" creationId="{042C2849-755F-33BF-439C-A895C5F4F81D}"/>
          </ac:spMkLst>
        </pc:spChg>
        <pc:spChg chg="del">
          <ac:chgData name="Foster, Delaney" userId="81bd99c3-8cea-458f-81aa-fc87addf3e23" providerId="ADAL" clId="{5C14C6D1-7E57-439B-B0E5-E2B3C6CA047A}" dt="2024-02-02T15:47:31.312" v="412" actId="700"/>
          <ac:spMkLst>
            <pc:docMk/>
            <pc:sldMk cId="3636380072" sldId="398"/>
            <ac:spMk id="8" creationId="{0F0C7086-0315-0150-7926-CC2C775CFEA1}"/>
          </ac:spMkLst>
        </pc:spChg>
        <pc:spChg chg="add mod ord">
          <ac:chgData name="Foster, Delaney" userId="81bd99c3-8cea-458f-81aa-fc87addf3e23" providerId="ADAL" clId="{5C14C6D1-7E57-439B-B0E5-E2B3C6CA047A}" dt="2024-02-02T16:55:54.590" v="466" actId="700"/>
          <ac:spMkLst>
            <pc:docMk/>
            <pc:sldMk cId="3636380072" sldId="398"/>
            <ac:spMk id="9" creationId="{FCD44703-0CD4-32E3-8DF5-588C5C69CBA6}"/>
          </ac:spMkLst>
        </pc:spChg>
        <pc:picChg chg="add mod">
          <ac:chgData name="Foster, Delaney" userId="81bd99c3-8cea-458f-81aa-fc87addf3e23" providerId="ADAL" clId="{5C14C6D1-7E57-439B-B0E5-E2B3C6CA047A}" dt="2024-02-02T16:56:15.139" v="476" actId="14100"/>
          <ac:picMkLst>
            <pc:docMk/>
            <pc:sldMk cId="3636380072" sldId="398"/>
            <ac:picMk id="3" creationId="{4F2B38A4-DB4D-7820-C776-59652AB3695F}"/>
          </ac:picMkLst>
        </pc:picChg>
      </pc:sldChg>
      <pc:sldMasterChg chg="modSldLayout">
        <pc:chgData name="Foster, Delaney" userId="81bd99c3-8cea-458f-81aa-fc87addf3e23" providerId="ADAL" clId="{5C14C6D1-7E57-439B-B0E5-E2B3C6CA047A}" dt="2024-02-02T15:44:05.921" v="399" actId="14100"/>
        <pc:sldMasterMkLst>
          <pc:docMk/>
          <pc:sldMasterMk cId="0" sldId="2147483680"/>
        </pc:sldMasterMkLst>
        <pc:sldLayoutChg chg="addSp delSp modSp mod">
          <pc:chgData name="Foster, Delaney" userId="81bd99c3-8cea-458f-81aa-fc87addf3e23" providerId="ADAL" clId="{5C14C6D1-7E57-439B-B0E5-E2B3C6CA047A}" dt="2024-02-02T15:37:59.906" v="126" actId="478"/>
          <pc:sldLayoutMkLst>
            <pc:docMk/>
            <pc:sldMasterMk cId="0" sldId="2147483680"/>
            <pc:sldLayoutMk cId="0" sldId="2147483648"/>
          </pc:sldLayoutMkLst>
          <pc:picChg chg="add del mod">
            <ac:chgData name="Foster, Delaney" userId="81bd99c3-8cea-458f-81aa-fc87addf3e23" providerId="ADAL" clId="{5C14C6D1-7E57-439B-B0E5-E2B3C6CA047A}" dt="2024-02-02T15:37:59.906" v="126" actId="478"/>
            <ac:picMkLst>
              <pc:docMk/>
              <pc:sldMasterMk cId="0" sldId="2147483680"/>
              <pc:sldLayoutMk cId="0" sldId="2147483648"/>
              <ac:picMk id="2" creationId="{E57224FE-1533-4FFB-6FB9-5CCFC21EE901}"/>
            </ac:picMkLst>
          </pc:picChg>
          <pc:picChg chg="del">
            <ac:chgData name="Foster, Delaney" userId="81bd99c3-8cea-458f-81aa-fc87addf3e23" providerId="ADAL" clId="{5C14C6D1-7E57-439B-B0E5-E2B3C6CA047A}" dt="2024-02-02T15:37:55.611" v="124" actId="478"/>
            <ac:picMkLst>
              <pc:docMk/>
              <pc:sldMasterMk cId="0" sldId="2147483680"/>
              <pc:sldLayoutMk cId="0" sldId="2147483648"/>
              <ac:picMk id="5" creationId="{8EE5B6B9-E1E4-5150-2157-A74B33934F4E}"/>
            </ac:picMkLst>
          </pc:picChg>
        </pc:sldLayoutChg>
        <pc:sldLayoutChg chg="addSp delSp modSp mod">
          <pc:chgData name="Foster, Delaney" userId="81bd99c3-8cea-458f-81aa-fc87addf3e23" providerId="ADAL" clId="{5C14C6D1-7E57-439B-B0E5-E2B3C6CA047A}" dt="2024-02-02T15:43:34.201" v="392"/>
          <pc:sldLayoutMkLst>
            <pc:docMk/>
            <pc:sldMasterMk cId="0" sldId="2147483680"/>
            <pc:sldLayoutMk cId="0" sldId="2147483653"/>
          </pc:sldLayoutMkLst>
          <pc:picChg chg="del">
            <ac:chgData name="Foster, Delaney" userId="81bd99c3-8cea-458f-81aa-fc87addf3e23" providerId="ADAL" clId="{5C14C6D1-7E57-439B-B0E5-E2B3C6CA047A}" dt="2024-02-02T15:43:33.591" v="391" actId="478"/>
            <ac:picMkLst>
              <pc:docMk/>
              <pc:sldMasterMk cId="0" sldId="2147483680"/>
              <pc:sldLayoutMk cId="0" sldId="2147483653"/>
              <ac:picMk id="2" creationId="{325A7EE0-BF89-9AA9-3A82-3597C4E53240}"/>
            </ac:picMkLst>
          </pc:picChg>
          <pc:picChg chg="add mod">
            <ac:chgData name="Foster, Delaney" userId="81bd99c3-8cea-458f-81aa-fc87addf3e23" providerId="ADAL" clId="{5C14C6D1-7E57-439B-B0E5-E2B3C6CA047A}" dt="2024-02-02T15:43:34.201" v="392"/>
            <ac:picMkLst>
              <pc:docMk/>
              <pc:sldMasterMk cId="0" sldId="2147483680"/>
              <pc:sldLayoutMk cId="0" sldId="2147483653"/>
              <ac:picMk id="3" creationId="{80B53E42-DA3F-7F2E-35A3-92FE1451AB9C}"/>
            </ac:picMkLst>
          </pc:picChg>
        </pc:sldLayoutChg>
        <pc:sldLayoutChg chg="addSp delSp modSp mod">
          <pc:chgData name="Foster, Delaney" userId="81bd99c3-8cea-458f-81aa-fc87addf3e23" providerId="ADAL" clId="{5C14C6D1-7E57-439B-B0E5-E2B3C6CA047A}" dt="2024-02-02T15:43:41.121" v="395" actId="478"/>
          <pc:sldLayoutMkLst>
            <pc:docMk/>
            <pc:sldMasterMk cId="0" sldId="2147483680"/>
            <pc:sldLayoutMk cId="0" sldId="2147483654"/>
          </pc:sldLayoutMkLst>
          <pc:picChg chg="add del mod">
            <ac:chgData name="Foster, Delaney" userId="81bd99c3-8cea-458f-81aa-fc87addf3e23" providerId="ADAL" clId="{5C14C6D1-7E57-439B-B0E5-E2B3C6CA047A}" dt="2024-02-02T15:43:41.121" v="395" actId="478"/>
            <ac:picMkLst>
              <pc:docMk/>
              <pc:sldMasterMk cId="0" sldId="2147483680"/>
              <pc:sldLayoutMk cId="0" sldId="2147483654"/>
              <ac:picMk id="2" creationId="{166041A6-5430-0AB6-646F-362A79C0D183}"/>
            </ac:picMkLst>
          </pc:picChg>
          <pc:picChg chg="del">
            <ac:chgData name="Foster, Delaney" userId="81bd99c3-8cea-458f-81aa-fc87addf3e23" providerId="ADAL" clId="{5C14C6D1-7E57-439B-B0E5-E2B3C6CA047A}" dt="2024-02-02T15:43:37.721" v="393" actId="478"/>
            <ac:picMkLst>
              <pc:docMk/>
              <pc:sldMasterMk cId="0" sldId="2147483680"/>
              <pc:sldLayoutMk cId="0" sldId="2147483654"/>
              <ac:picMk id="3" creationId="{995329DD-7A68-4B27-4F64-33D5DBB7BC9D}"/>
            </ac:picMkLst>
          </pc:picChg>
        </pc:sldLayoutChg>
        <pc:sldLayoutChg chg="delSp mod">
          <pc:chgData name="Foster, Delaney" userId="81bd99c3-8cea-458f-81aa-fc87addf3e23" providerId="ADAL" clId="{5C14C6D1-7E57-439B-B0E5-E2B3C6CA047A}" dt="2024-02-02T15:42:09.285" v="374" actId="478"/>
          <pc:sldLayoutMkLst>
            <pc:docMk/>
            <pc:sldMasterMk cId="0" sldId="2147483680"/>
            <pc:sldLayoutMk cId="0" sldId="2147483655"/>
          </pc:sldLayoutMkLst>
          <pc:picChg chg="del">
            <ac:chgData name="Foster, Delaney" userId="81bd99c3-8cea-458f-81aa-fc87addf3e23" providerId="ADAL" clId="{5C14C6D1-7E57-439B-B0E5-E2B3C6CA047A}" dt="2024-02-02T15:42:09.285" v="374" actId="478"/>
            <ac:picMkLst>
              <pc:docMk/>
              <pc:sldMasterMk cId="0" sldId="2147483680"/>
              <pc:sldLayoutMk cId="0" sldId="2147483655"/>
              <ac:picMk id="2" creationId="{2763E5BC-8971-914F-B811-6B7508660E5D}"/>
            </ac:picMkLst>
          </pc:picChg>
        </pc:sldLayoutChg>
        <pc:sldLayoutChg chg="addSp delSp modSp mod">
          <pc:chgData name="Foster, Delaney" userId="81bd99c3-8cea-458f-81aa-fc87addf3e23" providerId="ADAL" clId="{5C14C6D1-7E57-439B-B0E5-E2B3C6CA047A}" dt="2024-02-02T15:43:01.641" v="384" actId="1076"/>
          <pc:sldLayoutMkLst>
            <pc:docMk/>
            <pc:sldMasterMk cId="0" sldId="2147483680"/>
            <pc:sldLayoutMk cId="0" sldId="2147483657"/>
          </pc:sldLayoutMkLst>
          <pc:picChg chg="del">
            <ac:chgData name="Foster, Delaney" userId="81bd99c3-8cea-458f-81aa-fc87addf3e23" providerId="ADAL" clId="{5C14C6D1-7E57-439B-B0E5-E2B3C6CA047A}" dt="2024-02-02T15:42:47.001" v="376" actId="478"/>
            <ac:picMkLst>
              <pc:docMk/>
              <pc:sldMasterMk cId="0" sldId="2147483680"/>
              <pc:sldLayoutMk cId="0" sldId="2147483657"/>
              <ac:picMk id="2" creationId="{4FF1AB84-C935-3D80-1AF1-7B25D58A7255}"/>
            </ac:picMkLst>
          </pc:picChg>
          <pc:picChg chg="add mod">
            <ac:chgData name="Foster, Delaney" userId="81bd99c3-8cea-458f-81aa-fc87addf3e23" providerId="ADAL" clId="{5C14C6D1-7E57-439B-B0E5-E2B3C6CA047A}" dt="2024-02-02T15:43:01.641" v="384" actId="1076"/>
            <ac:picMkLst>
              <pc:docMk/>
              <pc:sldMasterMk cId="0" sldId="2147483680"/>
              <pc:sldLayoutMk cId="0" sldId="2147483657"/>
              <ac:picMk id="4" creationId="{846BA211-C9F4-266D-FC22-91645EA3302E}"/>
            </ac:picMkLst>
          </pc:picChg>
        </pc:sldLayoutChg>
        <pc:sldLayoutChg chg="addSp delSp modSp mod">
          <pc:chgData name="Foster, Delaney" userId="81bd99c3-8cea-458f-81aa-fc87addf3e23" providerId="ADAL" clId="{5C14C6D1-7E57-439B-B0E5-E2B3C6CA047A}" dt="2024-02-02T15:43:10.011" v="387" actId="1076"/>
          <pc:sldLayoutMkLst>
            <pc:docMk/>
            <pc:sldMasterMk cId="0" sldId="2147483680"/>
            <pc:sldLayoutMk cId="0" sldId="2147483658"/>
          </pc:sldLayoutMkLst>
          <pc:picChg chg="add mod">
            <ac:chgData name="Foster, Delaney" userId="81bd99c3-8cea-458f-81aa-fc87addf3e23" providerId="ADAL" clId="{5C14C6D1-7E57-439B-B0E5-E2B3C6CA047A}" dt="2024-02-02T15:43:10.011" v="387" actId="1076"/>
            <ac:picMkLst>
              <pc:docMk/>
              <pc:sldMasterMk cId="0" sldId="2147483680"/>
              <pc:sldLayoutMk cId="0" sldId="2147483658"/>
              <ac:picMk id="2" creationId="{1FBE6D8B-A2C1-2003-C278-5C6AEFF16A9B}"/>
            </ac:picMkLst>
          </pc:picChg>
          <pc:picChg chg="del">
            <ac:chgData name="Foster, Delaney" userId="81bd99c3-8cea-458f-81aa-fc87addf3e23" providerId="ADAL" clId="{5C14C6D1-7E57-439B-B0E5-E2B3C6CA047A}" dt="2024-02-02T15:43:06.141" v="385" actId="478"/>
            <ac:picMkLst>
              <pc:docMk/>
              <pc:sldMasterMk cId="0" sldId="2147483680"/>
              <pc:sldLayoutMk cId="0" sldId="2147483658"/>
              <ac:picMk id="4" creationId="{723B6D46-EF19-D41F-99FF-F99DAEBF90D9}"/>
            </ac:picMkLst>
          </pc:picChg>
        </pc:sldLayoutChg>
        <pc:sldLayoutChg chg="addSp delSp modSp mod">
          <pc:chgData name="Foster, Delaney" userId="81bd99c3-8cea-458f-81aa-fc87addf3e23" providerId="ADAL" clId="{5C14C6D1-7E57-439B-B0E5-E2B3C6CA047A}" dt="2024-02-02T15:43:18.801" v="390" actId="1076"/>
          <pc:sldLayoutMkLst>
            <pc:docMk/>
            <pc:sldMasterMk cId="0" sldId="2147483680"/>
            <pc:sldLayoutMk cId="0" sldId="2147483659"/>
          </pc:sldLayoutMkLst>
          <pc:picChg chg="del">
            <ac:chgData name="Foster, Delaney" userId="81bd99c3-8cea-458f-81aa-fc87addf3e23" providerId="ADAL" clId="{5C14C6D1-7E57-439B-B0E5-E2B3C6CA047A}" dt="2024-02-02T15:43:14.321" v="388" actId="478"/>
            <ac:picMkLst>
              <pc:docMk/>
              <pc:sldMasterMk cId="0" sldId="2147483680"/>
              <pc:sldLayoutMk cId="0" sldId="2147483659"/>
              <ac:picMk id="2" creationId="{A6E8BA81-2934-939E-4F25-36992EDAE123}"/>
            </ac:picMkLst>
          </pc:picChg>
          <pc:picChg chg="add mod">
            <ac:chgData name="Foster, Delaney" userId="81bd99c3-8cea-458f-81aa-fc87addf3e23" providerId="ADAL" clId="{5C14C6D1-7E57-439B-B0E5-E2B3C6CA047A}" dt="2024-02-02T15:43:18.801" v="390" actId="1076"/>
            <ac:picMkLst>
              <pc:docMk/>
              <pc:sldMasterMk cId="0" sldId="2147483680"/>
              <pc:sldLayoutMk cId="0" sldId="2147483659"/>
              <ac:picMk id="3" creationId="{76B119BB-DF8E-E193-42CB-3BD4F5E94371}"/>
            </ac:picMkLst>
          </pc:picChg>
        </pc:sldLayoutChg>
        <pc:sldLayoutChg chg="addSp delSp modSp mod">
          <pc:chgData name="Foster, Delaney" userId="81bd99c3-8cea-458f-81aa-fc87addf3e23" providerId="ADAL" clId="{5C14C6D1-7E57-439B-B0E5-E2B3C6CA047A}" dt="2024-02-02T15:37:12.880" v="108" actId="1076"/>
          <pc:sldLayoutMkLst>
            <pc:docMk/>
            <pc:sldMasterMk cId="0" sldId="2147483680"/>
            <pc:sldLayoutMk cId="0" sldId="2147483660"/>
          </pc:sldLayoutMkLst>
          <pc:picChg chg="del">
            <ac:chgData name="Foster, Delaney" userId="81bd99c3-8cea-458f-81aa-fc87addf3e23" providerId="ADAL" clId="{5C14C6D1-7E57-439B-B0E5-E2B3C6CA047A}" dt="2024-02-02T15:37:04.111" v="102" actId="478"/>
            <ac:picMkLst>
              <pc:docMk/>
              <pc:sldMasterMk cId="0" sldId="2147483680"/>
              <pc:sldLayoutMk cId="0" sldId="2147483660"/>
              <ac:picMk id="2" creationId="{5C7D5CD4-A2C9-1CCC-CFFA-5C254E03FF6E}"/>
            </ac:picMkLst>
          </pc:picChg>
          <pc:picChg chg="add mod">
            <ac:chgData name="Foster, Delaney" userId="81bd99c3-8cea-458f-81aa-fc87addf3e23" providerId="ADAL" clId="{5C14C6D1-7E57-439B-B0E5-E2B3C6CA047A}" dt="2024-02-02T15:37:12.880" v="108" actId="1076"/>
            <ac:picMkLst>
              <pc:docMk/>
              <pc:sldMasterMk cId="0" sldId="2147483680"/>
              <pc:sldLayoutMk cId="0" sldId="2147483660"/>
              <ac:picMk id="4" creationId="{9F072EE9-6CFD-F681-72DF-6ECCC914B8F3}"/>
            </ac:picMkLst>
          </pc:picChg>
        </pc:sldLayoutChg>
        <pc:sldLayoutChg chg="addSp delSp modSp mod">
          <pc:chgData name="Foster, Delaney" userId="81bd99c3-8cea-458f-81aa-fc87addf3e23" providerId="ADAL" clId="{5C14C6D1-7E57-439B-B0E5-E2B3C6CA047A}" dt="2024-02-02T15:37:17.631" v="110"/>
          <pc:sldLayoutMkLst>
            <pc:docMk/>
            <pc:sldMasterMk cId="0" sldId="2147483680"/>
            <pc:sldLayoutMk cId="0" sldId="2147483661"/>
          </pc:sldLayoutMkLst>
          <pc:picChg chg="del">
            <ac:chgData name="Foster, Delaney" userId="81bd99c3-8cea-458f-81aa-fc87addf3e23" providerId="ADAL" clId="{5C14C6D1-7E57-439B-B0E5-E2B3C6CA047A}" dt="2024-02-02T15:37:16.212" v="109" actId="478"/>
            <ac:picMkLst>
              <pc:docMk/>
              <pc:sldMasterMk cId="0" sldId="2147483680"/>
              <pc:sldLayoutMk cId="0" sldId="2147483661"/>
              <ac:picMk id="2" creationId="{3DD71F32-DD39-C631-898A-7DEC50FFB5C7}"/>
            </ac:picMkLst>
          </pc:picChg>
          <pc:picChg chg="add mod">
            <ac:chgData name="Foster, Delaney" userId="81bd99c3-8cea-458f-81aa-fc87addf3e23" providerId="ADAL" clId="{5C14C6D1-7E57-439B-B0E5-E2B3C6CA047A}" dt="2024-02-02T15:37:17.631" v="110"/>
            <ac:picMkLst>
              <pc:docMk/>
              <pc:sldMasterMk cId="0" sldId="2147483680"/>
              <pc:sldLayoutMk cId="0" sldId="2147483661"/>
              <ac:picMk id="3" creationId="{72A93860-E36B-74D1-0B81-FA60A7980B40}"/>
            </ac:picMkLst>
          </pc:picChg>
        </pc:sldLayoutChg>
        <pc:sldLayoutChg chg="addSp delSp modSp mod">
          <pc:chgData name="Foster, Delaney" userId="81bd99c3-8cea-458f-81aa-fc87addf3e23" providerId="ADAL" clId="{5C14C6D1-7E57-439B-B0E5-E2B3C6CA047A}" dt="2024-02-02T15:37:24.681" v="113" actId="1076"/>
          <pc:sldLayoutMkLst>
            <pc:docMk/>
            <pc:sldMasterMk cId="0" sldId="2147483680"/>
            <pc:sldLayoutMk cId="0" sldId="2147483664"/>
          </pc:sldLayoutMkLst>
          <pc:picChg chg="del">
            <ac:chgData name="Foster, Delaney" userId="81bd99c3-8cea-458f-81aa-fc87addf3e23" providerId="ADAL" clId="{5C14C6D1-7E57-439B-B0E5-E2B3C6CA047A}" dt="2024-02-02T15:37:19.932" v="111" actId="478"/>
            <ac:picMkLst>
              <pc:docMk/>
              <pc:sldMasterMk cId="0" sldId="2147483680"/>
              <pc:sldLayoutMk cId="0" sldId="2147483664"/>
              <ac:picMk id="2" creationId="{3676975B-C77F-8787-9C30-B7009E614597}"/>
            </ac:picMkLst>
          </pc:picChg>
          <pc:picChg chg="add mod">
            <ac:chgData name="Foster, Delaney" userId="81bd99c3-8cea-458f-81aa-fc87addf3e23" providerId="ADAL" clId="{5C14C6D1-7E57-439B-B0E5-E2B3C6CA047A}" dt="2024-02-02T15:37:24.681" v="113" actId="1076"/>
            <ac:picMkLst>
              <pc:docMk/>
              <pc:sldMasterMk cId="0" sldId="2147483680"/>
              <pc:sldLayoutMk cId="0" sldId="2147483664"/>
              <ac:picMk id="3" creationId="{11146534-4EFD-12EE-9F41-44137B169549}"/>
            </ac:picMkLst>
          </pc:picChg>
        </pc:sldLayoutChg>
        <pc:sldLayoutChg chg="addSp delSp modSp mod">
          <pc:chgData name="Foster, Delaney" userId="81bd99c3-8cea-458f-81aa-fc87addf3e23" providerId="ADAL" clId="{5C14C6D1-7E57-439B-B0E5-E2B3C6CA047A}" dt="2024-02-02T15:44:05.921" v="399" actId="14100"/>
          <pc:sldLayoutMkLst>
            <pc:docMk/>
            <pc:sldMasterMk cId="0" sldId="2147483680"/>
            <pc:sldLayoutMk cId="0" sldId="2147483666"/>
          </pc:sldLayoutMkLst>
          <pc:picChg chg="del">
            <ac:chgData name="Foster, Delaney" userId="81bd99c3-8cea-458f-81aa-fc87addf3e23" providerId="ADAL" clId="{5C14C6D1-7E57-439B-B0E5-E2B3C6CA047A}" dt="2024-02-02T15:37:25.964" v="114" actId="478"/>
            <ac:picMkLst>
              <pc:docMk/>
              <pc:sldMasterMk cId="0" sldId="2147483680"/>
              <pc:sldLayoutMk cId="0" sldId="2147483666"/>
              <ac:picMk id="2" creationId="{55A2930D-1A55-5186-6751-1E9957D73CE5}"/>
            </ac:picMkLst>
          </pc:picChg>
          <pc:picChg chg="add mod">
            <ac:chgData name="Foster, Delaney" userId="81bd99c3-8cea-458f-81aa-fc87addf3e23" providerId="ADAL" clId="{5C14C6D1-7E57-439B-B0E5-E2B3C6CA047A}" dt="2024-02-02T15:44:05.921" v="399" actId="14100"/>
            <ac:picMkLst>
              <pc:docMk/>
              <pc:sldMasterMk cId="0" sldId="2147483680"/>
              <pc:sldLayoutMk cId="0" sldId="2147483666"/>
              <ac:picMk id="3" creationId="{D9EFB74B-470B-84F9-3FE3-5222D0B0B7B8}"/>
            </ac:picMkLst>
          </pc:picChg>
        </pc:sldLayoutChg>
        <pc:sldLayoutChg chg="addSp delSp modSp mod">
          <pc:chgData name="Foster, Delaney" userId="81bd99c3-8cea-458f-81aa-fc87addf3e23" providerId="ADAL" clId="{5C14C6D1-7E57-439B-B0E5-E2B3C6CA047A}" dt="2024-02-02T15:37:30.182" v="117"/>
          <pc:sldLayoutMkLst>
            <pc:docMk/>
            <pc:sldMasterMk cId="0" sldId="2147483680"/>
            <pc:sldLayoutMk cId="0" sldId="2147483669"/>
          </pc:sldLayoutMkLst>
          <pc:picChg chg="del">
            <ac:chgData name="Foster, Delaney" userId="81bd99c3-8cea-458f-81aa-fc87addf3e23" providerId="ADAL" clId="{5C14C6D1-7E57-439B-B0E5-E2B3C6CA047A}" dt="2024-02-02T15:37:29.111" v="116" actId="478"/>
            <ac:picMkLst>
              <pc:docMk/>
              <pc:sldMasterMk cId="0" sldId="2147483680"/>
              <pc:sldLayoutMk cId="0" sldId="2147483669"/>
              <ac:picMk id="2" creationId="{77A366E0-BB0B-9485-78D9-7C8484901BDA}"/>
            </ac:picMkLst>
          </pc:picChg>
          <pc:picChg chg="add mod">
            <ac:chgData name="Foster, Delaney" userId="81bd99c3-8cea-458f-81aa-fc87addf3e23" providerId="ADAL" clId="{5C14C6D1-7E57-439B-B0E5-E2B3C6CA047A}" dt="2024-02-02T15:37:30.182" v="117"/>
            <ac:picMkLst>
              <pc:docMk/>
              <pc:sldMasterMk cId="0" sldId="2147483680"/>
              <pc:sldLayoutMk cId="0" sldId="2147483669"/>
              <ac:picMk id="3" creationId="{6E3E9BA7-11F0-7214-65F9-FFA237383422}"/>
            </ac:picMkLst>
          </pc:picChg>
        </pc:sldLayoutChg>
        <pc:sldLayoutChg chg="addSp delSp modSp mod">
          <pc:chgData name="Foster, Delaney" userId="81bd99c3-8cea-458f-81aa-fc87addf3e23" providerId="ADAL" clId="{5C14C6D1-7E57-439B-B0E5-E2B3C6CA047A}" dt="2024-02-02T15:37:35.755" v="120" actId="1076"/>
          <pc:sldLayoutMkLst>
            <pc:docMk/>
            <pc:sldMasterMk cId="0" sldId="2147483680"/>
            <pc:sldLayoutMk cId="0" sldId="2147483671"/>
          </pc:sldLayoutMkLst>
          <pc:picChg chg="del">
            <ac:chgData name="Foster, Delaney" userId="81bd99c3-8cea-458f-81aa-fc87addf3e23" providerId="ADAL" clId="{5C14C6D1-7E57-439B-B0E5-E2B3C6CA047A}" dt="2024-02-02T15:37:33.011" v="118" actId="478"/>
            <ac:picMkLst>
              <pc:docMk/>
              <pc:sldMasterMk cId="0" sldId="2147483680"/>
              <pc:sldLayoutMk cId="0" sldId="2147483671"/>
              <ac:picMk id="2" creationId="{B1293FDB-36F1-55D9-07A0-40B532E5BA71}"/>
            </ac:picMkLst>
          </pc:picChg>
          <pc:picChg chg="add mod">
            <ac:chgData name="Foster, Delaney" userId="81bd99c3-8cea-458f-81aa-fc87addf3e23" providerId="ADAL" clId="{5C14C6D1-7E57-439B-B0E5-E2B3C6CA047A}" dt="2024-02-02T15:37:35.755" v="120" actId="1076"/>
            <ac:picMkLst>
              <pc:docMk/>
              <pc:sldMasterMk cId="0" sldId="2147483680"/>
              <pc:sldLayoutMk cId="0" sldId="2147483671"/>
              <ac:picMk id="3" creationId="{5C35444F-2774-6984-3F45-CEE5F0AC713A}"/>
            </ac:picMkLst>
          </pc:picChg>
        </pc:sldLayoutChg>
        <pc:sldLayoutChg chg="addSp delSp modSp mod">
          <pc:chgData name="Foster, Delaney" userId="81bd99c3-8cea-458f-81aa-fc87addf3e23" providerId="ADAL" clId="{5C14C6D1-7E57-439B-B0E5-E2B3C6CA047A}" dt="2024-02-02T15:37:42.972" v="123" actId="1076"/>
          <pc:sldLayoutMkLst>
            <pc:docMk/>
            <pc:sldMasterMk cId="0" sldId="2147483680"/>
            <pc:sldLayoutMk cId="0" sldId="2147483676"/>
          </pc:sldLayoutMkLst>
          <pc:picChg chg="del">
            <ac:chgData name="Foster, Delaney" userId="81bd99c3-8cea-458f-81aa-fc87addf3e23" providerId="ADAL" clId="{5C14C6D1-7E57-439B-B0E5-E2B3C6CA047A}" dt="2024-02-02T15:37:40.011" v="121" actId="478"/>
            <ac:picMkLst>
              <pc:docMk/>
              <pc:sldMasterMk cId="0" sldId="2147483680"/>
              <pc:sldLayoutMk cId="0" sldId="2147483676"/>
              <ac:picMk id="2" creationId="{0F3F2623-F442-4F17-6106-61B753713E34}"/>
            </ac:picMkLst>
          </pc:picChg>
          <pc:picChg chg="add mod">
            <ac:chgData name="Foster, Delaney" userId="81bd99c3-8cea-458f-81aa-fc87addf3e23" providerId="ADAL" clId="{5C14C6D1-7E57-439B-B0E5-E2B3C6CA047A}" dt="2024-02-02T15:37:42.972" v="123" actId="1076"/>
            <ac:picMkLst>
              <pc:docMk/>
              <pc:sldMasterMk cId="0" sldId="2147483680"/>
              <pc:sldLayoutMk cId="0" sldId="2147483676"/>
              <ac:picMk id="3" creationId="{D8D8C44E-0866-8D65-4629-FF1D821E5BE4}"/>
            </ac:picMkLst>
          </pc:picChg>
        </pc:sldLayoutChg>
        <pc:sldLayoutChg chg="delSp mod">
          <pc:chgData name="Foster, Delaney" userId="81bd99c3-8cea-458f-81aa-fc87addf3e23" providerId="ADAL" clId="{5C14C6D1-7E57-439B-B0E5-E2B3C6CA047A}" dt="2024-02-02T15:42:37.561" v="375" actId="478"/>
          <pc:sldLayoutMkLst>
            <pc:docMk/>
            <pc:sldMasterMk cId="0" sldId="2147483680"/>
            <pc:sldLayoutMk cId="456645062" sldId="2147483681"/>
          </pc:sldLayoutMkLst>
          <pc:picChg chg="del">
            <ac:chgData name="Foster, Delaney" userId="81bd99c3-8cea-458f-81aa-fc87addf3e23" providerId="ADAL" clId="{5C14C6D1-7E57-439B-B0E5-E2B3C6CA047A}" dt="2024-02-02T15:42:37.561" v="375" actId="478"/>
            <ac:picMkLst>
              <pc:docMk/>
              <pc:sldMasterMk cId="0" sldId="2147483680"/>
              <pc:sldLayoutMk cId="456645062" sldId="2147483681"/>
              <ac:picMk id="2" creationId="{D94E959E-11BA-3360-B4BE-FA037714CF76}"/>
            </ac:picMkLst>
          </pc:picChg>
        </pc:sldLayoutChg>
        <pc:sldLayoutChg chg="addSp delSp modSp mod">
          <pc:chgData name="Foster, Delaney" userId="81bd99c3-8cea-458f-81aa-fc87addf3e23" providerId="ADAL" clId="{5C14C6D1-7E57-439B-B0E5-E2B3C6CA047A}" dt="2024-02-02T15:43:48.981" v="398" actId="478"/>
          <pc:sldLayoutMkLst>
            <pc:docMk/>
            <pc:sldMasterMk cId="0" sldId="2147483680"/>
            <pc:sldLayoutMk cId="1489793632" sldId="2147483682"/>
          </pc:sldLayoutMkLst>
          <pc:picChg chg="add del mod">
            <ac:chgData name="Foster, Delaney" userId="81bd99c3-8cea-458f-81aa-fc87addf3e23" providerId="ADAL" clId="{5C14C6D1-7E57-439B-B0E5-E2B3C6CA047A}" dt="2024-02-02T15:43:48.981" v="398" actId="478"/>
            <ac:picMkLst>
              <pc:docMk/>
              <pc:sldMasterMk cId="0" sldId="2147483680"/>
              <pc:sldLayoutMk cId="1489793632" sldId="2147483682"/>
              <ac:picMk id="2" creationId="{3A322654-0343-082C-4DE5-7D4B9AE6D24C}"/>
            </ac:picMkLst>
          </pc:picChg>
          <pc:picChg chg="del">
            <ac:chgData name="Foster, Delaney" userId="81bd99c3-8cea-458f-81aa-fc87addf3e23" providerId="ADAL" clId="{5C14C6D1-7E57-439B-B0E5-E2B3C6CA047A}" dt="2024-02-02T15:43:44.601" v="396" actId="478"/>
            <ac:picMkLst>
              <pc:docMk/>
              <pc:sldMasterMk cId="0" sldId="2147483680"/>
              <pc:sldLayoutMk cId="1489793632" sldId="2147483682"/>
              <ac:picMk id="3" creationId="{6C285044-A809-A4DA-87EC-BFF52B1615B4}"/>
            </ac:picMkLst>
          </pc:picChg>
        </pc:sldLayoutChg>
      </pc:sldMasterChg>
    </pc:docChg>
  </pc:docChgLst>
  <pc:docChgLst>
    <pc:chgData name="Foster, Delaney" userId="81bd99c3-8cea-458f-81aa-fc87addf3e23" providerId="ADAL" clId="{7D9082D7-2D6A-4E74-96AC-0E79F6192291}"/>
    <pc:docChg chg="undo custSel delSld modSld sldOrd">
      <pc:chgData name="Foster, Delaney" userId="81bd99c3-8cea-458f-81aa-fc87addf3e23" providerId="ADAL" clId="{7D9082D7-2D6A-4E74-96AC-0E79F6192291}" dt="2023-10-24T13:04:48.874" v="99" actId="403"/>
      <pc:docMkLst>
        <pc:docMk/>
      </pc:docMkLst>
      <pc:sldChg chg="del">
        <pc:chgData name="Foster, Delaney" userId="81bd99c3-8cea-458f-81aa-fc87addf3e23" providerId="ADAL" clId="{7D9082D7-2D6A-4E74-96AC-0E79F6192291}" dt="2023-10-23T20:07:27.509" v="28" actId="47"/>
        <pc:sldMkLst>
          <pc:docMk/>
          <pc:sldMk cId="0" sldId="264"/>
        </pc:sldMkLst>
      </pc:sldChg>
      <pc:sldChg chg="del">
        <pc:chgData name="Foster, Delaney" userId="81bd99c3-8cea-458f-81aa-fc87addf3e23" providerId="ADAL" clId="{7D9082D7-2D6A-4E74-96AC-0E79F6192291}" dt="2023-10-23T20:07:27.885" v="29" actId="47"/>
        <pc:sldMkLst>
          <pc:docMk/>
          <pc:sldMk cId="0" sldId="265"/>
        </pc:sldMkLst>
      </pc:sldChg>
      <pc:sldChg chg="modSp mod">
        <pc:chgData name="Foster, Delaney" userId="81bd99c3-8cea-458f-81aa-fc87addf3e23" providerId="ADAL" clId="{7D9082D7-2D6A-4E74-96AC-0E79F6192291}" dt="2023-10-24T12:54:27.141" v="37" actId="403"/>
        <pc:sldMkLst>
          <pc:docMk/>
          <pc:sldMk cId="0" sldId="268"/>
        </pc:sldMkLst>
        <pc:spChg chg="mod">
          <ac:chgData name="Foster, Delaney" userId="81bd99c3-8cea-458f-81aa-fc87addf3e23" providerId="ADAL" clId="{7D9082D7-2D6A-4E74-96AC-0E79F6192291}" dt="2023-10-24T12:54:14.658" v="33" actId="403"/>
          <ac:spMkLst>
            <pc:docMk/>
            <pc:sldMk cId="0" sldId="268"/>
            <ac:spMk id="344" creationId="{00000000-0000-0000-0000-000000000000}"/>
          </ac:spMkLst>
        </pc:spChg>
        <pc:spChg chg="mod">
          <ac:chgData name="Foster, Delaney" userId="81bd99c3-8cea-458f-81aa-fc87addf3e23" providerId="ADAL" clId="{7D9082D7-2D6A-4E74-96AC-0E79F6192291}" dt="2023-10-24T12:54:22.679" v="36" actId="403"/>
          <ac:spMkLst>
            <pc:docMk/>
            <pc:sldMk cId="0" sldId="268"/>
            <ac:spMk id="346" creationId="{00000000-0000-0000-0000-000000000000}"/>
          </ac:spMkLst>
        </pc:spChg>
        <pc:spChg chg="mod">
          <ac:chgData name="Foster, Delaney" userId="81bd99c3-8cea-458f-81aa-fc87addf3e23" providerId="ADAL" clId="{7D9082D7-2D6A-4E74-96AC-0E79F6192291}" dt="2023-10-24T12:54:19.738" v="35" actId="403"/>
          <ac:spMkLst>
            <pc:docMk/>
            <pc:sldMk cId="0" sldId="268"/>
            <ac:spMk id="348" creationId="{00000000-0000-0000-0000-000000000000}"/>
          </ac:spMkLst>
        </pc:spChg>
        <pc:spChg chg="mod">
          <ac:chgData name="Foster, Delaney" userId="81bd99c3-8cea-458f-81aa-fc87addf3e23" providerId="ADAL" clId="{7D9082D7-2D6A-4E74-96AC-0E79F6192291}" dt="2023-10-24T12:54:27.141" v="37" actId="403"/>
          <ac:spMkLst>
            <pc:docMk/>
            <pc:sldMk cId="0" sldId="268"/>
            <ac:spMk id="350" creationId="{00000000-0000-0000-0000-000000000000}"/>
          </ac:spMkLst>
        </pc:spChg>
      </pc:sldChg>
      <pc:sldChg chg="del">
        <pc:chgData name="Foster, Delaney" userId="81bd99c3-8cea-458f-81aa-fc87addf3e23" providerId="ADAL" clId="{7D9082D7-2D6A-4E74-96AC-0E79F6192291}" dt="2023-10-23T20:07:27.402" v="27" actId="47"/>
        <pc:sldMkLst>
          <pc:docMk/>
          <pc:sldMk cId="0" sldId="269"/>
        </pc:sldMkLst>
      </pc:sldChg>
      <pc:sldChg chg="del">
        <pc:chgData name="Foster, Delaney" userId="81bd99c3-8cea-458f-81aa-fc87addf3e23" providerId="ADAL" clId="{7D9082D7-2D6A-4E74-96AC-0E79F6192291}" dt="2023-10-23T20:07:26.519" v="26" actId="47"/>
        <pc:sldMkLst>
          <pc:docMk/>
          <pc:sldMk cId="0" sldId="271"/>
        </pc:sldMkLst>
      </pc:sldChg>
      <pc:sldChg chg="del">
        <pc:chgData name="Foster, Delaney" userId="81bd99c3-8cea-458f-81aa-fc87addf3e23" providerId="ADAL" clId="{7D9082D7-2D6A-4E74-96AC-0E79F6192291}" dt="2023-10-23T20:07:26.394" v="25" actId="47"/>
        <pc:sldMkLst>
          <pc:docMk/>
          <pc:sldMk cId="0" sldId="272"/>
        </pc:sldMkLst>
      </pc:sldChg>
      <pc:sldChg chg="del">
        <pc:chgData name="Foster, Delaney" userId="81bd99c3-8cea-458f-81aa-fc87addf3e23" providerId="ADAL" clId="{7D9082D7-2D6A-4E74-96AC-0E79F6192291}" dt="2023-10-23T20:07:26.119" v="24" actId="47"/>
        <pc:sldMkLst>
          <pc:docMk/>
          <pc:sldMk cId="0" sldId="273"/>
        </pc:sldMkLst>
      </pc:sldChg>
      <pc:sldChg chg="del">
        <pc:chgData name="Foster, Delaney" userId="81bd99c3-8cea-458f-81aa-fc87addf3e23" providerId="ADAL" clId="{7D9082D7-2D6A-4E74-96AC-0E79F6192291}" dt="2023-10-23T20:07:25.994" v="23" actId="47"/>
        <pc:sldMkLst>
          <pc:docMk/>
          <pc:sldMk cId="0" sldId="274"/>
        </pc:sldMkLst>
      </pc:sldChg>
      <pc:sldChg chg="del">
        <pc:chgData name="Foster, Delaney" userId="81bd99c3-8cea-458f-81aa-fc87addf3e23" providerId="ADAL" clId="{7D9082D7-2D6A-4E74-96AC-0E79F6192291}" dt="2023-10-23T20:07:25.799" v="22" actId="47"/>
        <pc:sldMkLst>
          <pc:docMk/>
          <pc:sldMk cId="0" sldId="275"/>
        </pc:sldMkLst>
      </pc:sldChg>
      <pc:sldChg chg="del">
        <pc:chgData name="Foster, Delaney" userId="81bd99c3-8cea-458f-81aa-fc87addf3e23" providerId="ADAL" clId="{7D9082D7-2D6A-4E74-96AC-0E79F6192291}" dt="2023-10-23T20:07:25.585" v="21" actId="47"/>
        <pc:sldMkLst>
          <pc:docMk/>
          <pc:sldMk cId="0" sldId="276"/>
        </pc:sldMkLst>
      </pc:sldChg>
      <pc:sldChg chg="del">
        <pc:chgData name="Foster, Delaney" userId="81bd99c3-8cea-458f-81aa-fc87addf3e23" providerId="ADAL" clId="{7D9082D7-2D6A-4E74-96AC-0E79F6192291}" dt="2023-10-23T20:07:25.192" v="20" actId="47"/>
        <pc:sldMkLst>
          <pc:docMk/>
          <pc:sldMk cId="0" sldId="278"/>
        </pc:sldMkLst>
      </pc:sldChg>
      <pc:sldChg chg="del">
        <pc:chgData name="Foster, Delaney" userId="81bd99c3-8cea-458f-81aa-fc87addf3e23" providerId="ADAL" clId="{7D9082D7-2D6A-4E74-96AC-0E79F6192291}" dt="2023-10-23T20:07:25.018" v="19" actId="47"/>
        <pc:sldMkLst>
          <pc:docMk/>
          <pc:sldMk cId="0" sldId="279"/>
        </pc:sldMkLst>
      </pc:sldChg>
      <pc:sldChg chg="del">
        <pc:chgData name="Foster, Delaney" userId="81bd99c3-8cea-458f-81aa-fc87addf3e23" providerId="ADAL" clId="{7D9082D7-2D6A-4E74-96AC-0E79F6192291}" dt="2023-10-23T20:07:24.676" v="18" actId="47"/>
        <pc:sldMkLst>
          <pc:docMk/>
          <pc:sldMk cId="0" sldId="280"/>
        </pc:sldMkLst>
      </pc:sldChg>
      <pc:sldChg chg="del">
        <pc:chgData name="Foster, Delaney" userId="81bd99c3-8cea-458f-81aa-fc87addf3e23" providerId="ADAL" clId="{7D9082D7-2D6A-4E74-96AC-0E79F6192291}" dt="2023-10-23T20:07:24.383" v="17" actId="47"/>
        <pc:sldMkLst>
          <pc:docMk/>
          <pc:sldMk cId="0" sldId="281"/>
        </pc:sldMkLst>
      </pc:sldChg>
      <pc:sldChg chg="del">
        <pc:chgData name="Foster, Delaney" userId="81bd99c3-8cea-458f-81aa-fc87addf3e23" providerId="ADAL" clId="{7D9082D7-2D6A-4E74-96AC-0E79F6192291}" dt="2023-10-23T20:07:23.983" v="16" actId="47"/>
        <pc:sldMkLst>
          <pc:docMk/>
          <pc:sldMk cId="0" sldId="282"/>
        </pc:sldMkLst>
      </pc:sldChg>
      <pc:sldChg chg="del">
        <pc:chgData name="Foster, Delaney" userId="81bd99c3-8cea-458f-81aa-fc87addf3e23" providerId="ADAL" clId="{7D9082D7-2D6A-4E74-96AC-0E79F6192291}" dt="2023-10-23T20:07:23.253" v="15" actId="47"/>
        <pc:sldMkLst>
          <pc:docMk/>
          <pc:sldMk cId="0" sldId="283"/>
        </pc:sldMkLst>
      </pc:sldChg>
      <pc:sldChg chg="del">
        <pc:chgData name="Foster, Delaney" userId="81bd99c3-8cea-458f-81aa-fc87addf3e23" providerId="ADAL" clId="{7D9082D7-2D6A-4E74-96AC-0E79F6192291}" dt="2023-10-23T20:07:23.079" v="14" actId="47"/>
        <pc:sldMkLst>
          <pc:docMk/>
          <pc:sldMk cId="0" sldId="284"/>
        </pc:sldMkLst>
      </pc:sldChg>
      <pc:sldChg chg="del">
        <pc:chgData name="Foster, Delaney" userId="81bd99c3-8cea-458f-81aa-fc87addf3e23" providerId="ADAL" clId="{7D9082D7-2D6A-4E74-96AC-0E79F6192291}" dt="2023-10-23T20:07:23.050" v="13" actId="47"/>
        <pc:sldMkLst>
          <pc:docMk/>
          <pc:sldMk cId="0" sldId="290"/>
        </pc:sldMkLst>
      </pc:sldChg>
      <pc:sldChg chg="del">
        <pc:chgData name="Foster, Delaney" userId="81bd99c3-8cea-458f-81aa-fc87addf3e23" providerId="ADAL" clId="{7D9082D7-2D6A-4E74-96AC-0E79F6192291}" dt="2023-10-23T20:07:21.934" v="12" actId="47"/>
        <pc:sldMkLst>
          <pc:docMk/>
          <pc:sldMk cId="0" sldId="292"/>
        </pc:sldMkLst>
      </pc:sldChg>
      <pc:sldChg chg="del">
        <pc:chgData name="Foster, Delaney" userId="81bd99c3-8cea-458f-81aa-fc87addf3e23" providerId="ADAL" clId="{7D9082D7-2D6A-4E74-96AC-0E79F6192291}" dt="2023-10-23T20:07:21.451" v="11" actId="47"/>
        <pc:sldMkLst>
          <pc:docMk/>
          <pc:sldMk cId="0" sldId="297"/>
        </pc:sldMkLst>
      </pc:sldChg>
      <pc:sldChg chg="del">
        <pc:chgData name="Foster, Delaney" userId="81bd99c3-8cea-458f-81aa-fc87addf3e23" providerId="ADAL" clId="{7D9082D7-2D6A-4E74-96AC-0E79F6192291}" dt="2023-10-23T20:07:20.944" v="10" actId="47"/>
        <pc:sldMkLst>
          <pc:docMk/>
          <pc:sldMk cId="0" sldId="298"/>
        </pc:sldMkLst>
      </pc:sldChg>
      <pc:sldChg chg="del">
        <pc:chgData name="Foster, Delaney" userId="81bd99c3-8cea-458f-81aa-fc87addf3e23" providerId="ADAL" clId="{7D9082D7-2D6A-4E74-96AC-0E79F6192291}" dt="2023-10-23T20:07:20.826" v="9" actId="47"/>
        <pc:sldMkLst>
          <pc:docMk/>
          <pc:sldMk cId="0" sldId="299"/>
        </pc:sldMkLst>
      </pc:sldChg>
      <pc:sldChg chg="del">
        <pc:chgData name="Foster, Delaney" userId="81bd99c3-8cea-458f-81aa-fc87addf3e23" providerId="ADAL" clId="{7D9082D7-2D6A-4E74-96AC-0E79F6192291}" dt="2023-10-23T20:07:20.320" v="8" actId="47"/>
        <pc:sldMkLst>
          <pc:docMk/>
          <pc:sldMk cId="0" sldId="300"/>
        </pc:sldMkLst>
      </pc:sldChg>
      <pc:sldChg chg="del">
        <pc:chgData name="Foster, Delaney" userId="81bd99c3-8cea-458f-81aa-fc87addf3e23" providerId="ADAL" clId="{7D9082D7-2D6A-4E74-96AC-0E79F6192291}" dt="2023-10-23T20:07:20.169" v="7" actId="47"/>
        <pc:sldMkLst>
          <pc:docMk/>
          <pc:sldMk cId="0" sldId="301"/>
        </pc:sldMkLst>
      </pc:sldChg>
      <pc:sldChg chg="del">
        <pc:chgData name="Foster, Delaney" userId="81bd99c3-8cea-458f-81aa-fc87addf3e23" providerId="ADAL" clId="{7D9082D7-2D6A-4E74-96AC-0E79F6192291}" dt="2023-10-23T20:07:19.991" v="6" actId="47"/>
        <pc:sldMkLst>
          <pc:docMk/>
          <pc:sldMk cId="0" sldId="302"/>
        </pc:sldMkLst>
      </pc:sldChg>
      <pc:sldChg chg="del">
        <pc:chgData name="Foster, Delaney" userId="81bd99c3-8cea-458f-81aa-fc87addf3e23" providerId="ADAL" clId="{7D9082D7-2D6A-4E74-96AC-0E79F6192291}" dt="2023-10-23T20:07:19.842" v="5" actId="47"/>
        <pc:sldMkLst>
          <pc:docMk/>
          <pc:sldMk cId="0" sldId="303"/>
        </pc:sldMkLst>
      </pc:sldChg>
      <pc:sldChg chg="del">
        <pc:chgData name="Foster, Delaney" userId="81bd99c3-8cea-458f-81aa-fc87addf3e23" providerId="ADAL" clId="{7D9082D7-2D6A-4E74-96AC-0E79F6192291}" dt="2023-10-23T20:07:19.691" v="4" actId="47"/>
        <pc:sldMkLst>
          <pc:docMk/>
          <pc:sldMk cId="0" sldId="306"/>
        </pc:sldMkLst>
      </pc:sldChg>
      <pc:sldChg chg="del">
        <pc:chgData name="Foster, Delaney" userId="81bd99c3-8cea-458f-81aa-fc87addf3e23" providerId="ADAL" clId="{7D9082D7-2D6A-4E74-96AC-0E79F6192291}" dt="2023-10-23T20:07:19.538" v="3" actId="47"/>
        <pc:sldMkLst>
          <pc:docMk/>
          <pc:sldMk cId="0" sldId="307"/>
        </pc:sldMkLst>
      </pc:sldChg>
      <pc:sldChg chg="del">
        <pc:chgData name="Foster, Delaney" userId="81bd99c3-8cea-458f-81aa-fc87addf3e23" providerId="ADAL" clId="{7D9082D7-2D6A-4E74-96AC-0E79F6192291}" dt="2023-10-23T20:07:19.378" v="2" actId="47"/>
        <pc:sldMkLst>
          <pc:docMk/>
          <pc:sldMk cId="0" sldId="308"/>
        </pc:sldMkLst>
      </pc:sldChg>
      <pc:sldChg chg="del">
        <pc:chgData name="Foster, Delaney" userId="81bd99c3-8cea-458f-81aa-fc87addf3e23" providerId="ADAL" clId="{7D9082D7-2D6A-4E74-96AC-0E79F6192291}" dt="2023-10-23T20:07:19.242" v="1" actId="47"/>
        <pc:sldMkLst>
          <pc:docMk/>
          <pc:sldMk cId="0" sldId="309"/>
        </pc:sldMkLst>
      </pc:sldChg>
      <pc:sldChg chg="del">
        <pc:chgData name="Foster, Delaney" userId="81bd99c3-8cea-458f-81aa-fc87addf3e23" providerId="ADAL" clId="{7D9082D7-2D6A-4E74-96AC-0E79F6192291}" dt="2023-10-23T20:07:18.880" v="0" actId="47"/>
        <pc:sldMkLst>
          <pc:docMk/>
          <pc:sldMk cId="0" sldId="310"/>
        </pc:sldMkLst>
      </pc:sldChg>
      <pc:sldChg chg="modSp mod">
        <pc:chgData name="Foster, Delaney" userId="81bd99c3-8cea-458f-81aa-fc87addf3e23" providerId="ADAL" clId="{7D9082D7-2D6A-4E74-96AC-0E79F6192291}" dt="2023-10-24T12:57:52.239" v="53" actId="20577"/>
        <pc:sldMkLst>
          <pc:docMk/>
          <pc:sldMk cId="1069988565" sldId="363"/>
        </pc:sldMkLst>
        <pc:spChg chg="mod">
          <ac:chgData name="Foster, Delaney" userId="81bd99c3-8cea-458f-81aa-fc87addf3e23" providerId="ADAL" clId="{7D9082D7-2D6A-4E74-96AC-0E79F6192291}" dt="2023-10-24T12:57:52.239" v="53" actId="20577"/>
          <ac:spMkLst>
            <pc:docMk/>
            <pc:sldMk cId="1069988565" sldId="363"/>
            <ac:spMk id="450" creationId="{00000000-0000-0000-0000-000000000000}"/>
          </ac:spMkLst>
        </pc:spChg>
      </pc:sldChg>
      <pc:sldChg chg="modSp mod">
        <pc:chgData name="Foster, Delaney" userId="81bd99c3-8cea-458f-81aa-fc87addf3e23" providerId="ADAL" clId="{7D9082D7-2D6A-4E74-96AC-0E79F6192291}" dt="2023-10-24T13:04:24.967" v="97" actId="403"/>
        <pc:sldMkLst>
          <pc:docMk/>
          <pc:sldMk cId="3107861854" sldId="369"/>
        </pc:sldMkLst>
        <pc:spChg chg="mod">
          <ac:chgData name="Foster, Delaney" userId="81bd99c3-8cea-458f-81aa-fc87addf3e23" providerId="ADAL" clId="{7D9082D7-2D6A-4E74-96AC-0E79F6192291}" dt="2023-10-24T13:04:17.352" v="94" actId="1076"/>
          <ac:spMkLst>
            <pc:docMk/>
            <pc:sldMk cId="3107861854" sldId="369"/>
            <ac:spMk id="15" creationId="{C0E9BC32-2901-8440-6D18-9573FABFE4B2}"/>
          </ac:spMkLst>
        </pc:spChg>
        <pc:spChg chg="mod">
          <ac:chgData name="Foster, Delaney" userId="81bd99c3-8cea-458f-81aa-fc87addf3e23" providerId="ADAL" clId="{7D9082D7-2D6A-4E74-96AC-0E79F6192291}" dt="2023-10-24T13:04:24.967" v="97" actId="403"/>
          <ac:spMkLst>
            <pc:docMk/>
            <pc:sldMk cId="3107861854" sldId="369"/>
            <ac:spMk id="16" creationId="{7D05B936-DDA6-F891-2D83-8BB8CDF98281}"/>
          </ac:spMkLst>
        </pc:spChg>
      </pc:sldChg>
      <pc:sldChg chg="del">
        <pc:chgData name="Foster, Delaney" userId="81bd99c3-8cea-458f-81aa-fc87addf3e23" providerId="ADAL" clId="{7D9082D7-2D6A-4E74-96AC-0E79F6192291}" dt="2023-10-23T20:07:28.728" v="30" actId="47"/>
        <pc:sldMkLst>
          <pc:docMk/>
          <pc:sldMk cId="3384647045" sldId="372"/>
        </pc:sldMkLst>
      </pc:sldChg>
      <pc:sldChg chg="del">
        <pc:chgData name="Foster, Delaney" userId="81bd99c3-8cea-458f-81aa-fc87addf3e23" providerId="ADAL" clId="{7D9082D7-2D6A-4E74-96AC-0E79F6192291}" dt="2023-10-24T12:48:42.870" v="31" actId="2696"/>
        <pc:sldMkLst>
          <pc:docMk/>
          <pc:sldMk cId="3191833776" sldId="377"/>
        </pc:sldMkLst>
      </pc:sldChg>
      <pc:sldChg chg="modSp mod">
        <pc:chgData name="Foster, Delaney" userId="81bd99c3-8cea-458f-81aa-fc87addf3e23" providerId="ADAL" clId="{7D9082D7-2D6A-4E74-96AC-0E79F6192291}" dt="2023-10-24T13:03:27.600" v="57" actId="20577"/>
        <pc:sldMkLst>
          <pc:docMk/>
          <pc:sldMk cId="1147488703" sldId="380"/>
        </pc:sldMkLst>
        <pc:spChg chg="mod">
          <ac:chgData name="Foster, Delaney" userId="81bd99c3-8cea-458f-81aa-fc87addf3e23" providerId="ADAL" clId="{7D9082D7-2D6A-4E74-96AC-0E79F6192291}" dt="2023-10-24T13:03:27.600" v="57" actId="20577"/>
          <ac:spMkLst>
            <pc:docMk/>
            <pc:sldMk cId="1147488703" sldId="380"/>
            <ac:spMk id="11" creationId="{4D6BA9AD-99AE-94BA-73AF-58708F4CBA1C}"/>
          </ac:spMkLst>
        </pc:spChg>
      </pc:sldChg>
      <pc:sldChg chg="modSp mod">
        <pc:chgData name="Foster, Delaney" userId="81bd99c3-8cea-458f-81aa-fc87addf3e23" providerId="ADAL" clId="{7D9082D7-2D6A-4E74-96AC-0E79F6192291}" dt="2023-10-24T12:57:30.201" v="52" actId="403"/>
        <pc:sldMkLst>
          <pc:docMk/>
          <pc:sldMk cId="1411802700" sldId="384"/>
        </pc:sldMkLst>
        <pc:spChg chg="mod">
          <ac:chgData name="Foster, Delaney" userId="81bd99c3-8cea-458f-81aa-fc87addf3e23" providerId="ADAL" clId="{7D9082D7-2D6A-4E74-96AC-0E79F6192291}" dt="2023-10-24T12:57:30.201" v="52" actId="403"/>
          <ac:spMkLst>
            <pc:docMk/>
            <pc:sldMk cId="1411802700" sldId="384"/>
            <ac:spMk id="28" creationId="{168122EF-4ABC-27F7-BF2D-70FF13EE07C4}"/>
          </ac:spMkLst>
        </pc:spChg>
      </pc:sldChg>
      <pc:sldChg chg="ord">
        <pc:chgData name="Foster, Delaney" userId="81bd99c3-8cea-458f-81aa-fc87addf3e23" providerId="ADAL" clId="{7D9082D7-2D6A-4E74-96AC-0E79F6192291}" dt="2023-10-24T12:59:46.703" v="55"/>
        <pc:sldMkLst>
          <pc:docMk/>
          <pc:sldMk cId="90317168" sldId="386"/>
        </pc:sldMkLst>
      </pc:sldChg>
      <pc:sldChg chg="modSp mod">
        <pc:chgData name="Foster, Delaney" userId="81bd99c3-8cea-458f-81aa-fc87addf3e23" providerId="ADAL" clId="{7D9082D7-2D6A-4E74-96AC-0E79F6192291}" dt="2023-10-24T13:04:48.874" v="99" actId="403"/>
        <pc:sldMkLst>
          <pc:docMk/>
          <pc:sldMk cId="475508450" sldId="389"/>
        </pc:sldMkLst>
        <pc:spChg chg="mod">
          <ac:chgData name="Foster, Delaney" userId="81bd99c3-8cea-458f-81aa-fc87addf3e23" providerId="ADAL" clId="{7D9082D7-2D6A-4E74-96AC-0E79F6192291}" dt="2023-10-24T13:04:45.365" v="98" actId="403"/>
          <ac:spMkLst>
            <pc:docMk/>
            <pc:sldMk cId="475508450" sldId="389"/>
            <ac:spMk id="6" creationId="{6E8F0348-0F50-9332-CA70-9D2BFD16F043}"/>
          </ac:spMkLst>
        </pc:spChg>
        <pc:spChg chg="mod">
          <ac:chgData name="Foster, Delaney" userId="81bd99c3-8cea-458f-81aa-fc87addf3e23" providerId="ADAL" clId="{7D9082D7-2D6A-4E74-96AC-0E79F6192291}" dt="2023-10-24T13:04:48.874" v="99" actId="403"/>
          <ac:spMkLst>
            <pc:docMk/>
            <pc:sldMk cId="475508450" sldId="389"/>
            <ac:spMk id="8" creationId="{4DD793D2-2615-D27E-107C-092D20E69B19}"/>
          </ac:spMkLst>
        </pc:spChg>
      </pc:sldChg>
      <pc:sldChg chg="addSp delSp modSp mod">
        <pc:chgData name="Foster, Delaney" userId="81bd99c3-8cea-458f-81aa-fc87addf3e23" providerId="ADAL" clId="{7D9082D7-2D6A-4E74-96AC-0E79F6192291}" dt="2023-10-24T12:55:32.105" v="51" actId="1076"/>
        <pc:sldMkLst>
          <pc:docMk/>
          <pc:sldMk cId="3018976210" sldId="390"/>
        </pc:sldMkLst>
        <pc:spChg chg="add del mod">
          <ac:chgData name="Foster, Delaney" userId="81bd99c3-8cea-458f-81aa-fc87addf3e23" providerId="ADAL" clId="{7D9082D7-2D6A-4E74-96AC-0E79F6192291}" dt="2023-10-24T12:55:32.105" v="51" actId="1076"/>
          <ac:spMkLst>
            <pc:docMk/>
            <pc:sldMk cId="3018976210" sldId="390"/>
            <ac:spMk id="2" creationId="{31870B19-E7BC-BD59-081B-9D907C7830FD}"/>
          </ac:spMkLst>
        </pc:spChg>
        <pc:spChg chg="add del">
          <ac:chgData name="Foster, Delaney" userId="81bd99c3-8cea-458f-81aa-fc87addf3e23" providerId="ADAL" clId="{7D9082D7-2D6A-4E74-96AC-0E79F6192291}" dt="2023-10-24T12:55:16.969" v="45" actId="22"/>
          <ac:spMkLst>
            <pc:docMk/>
            <pc:sldMk cId="3018976210" sldId="390"/>
            <ac:spMk id="12" creationId="{C416083F-112F-8293-CEA8-E8C02936BEA0}"/>
          </ac:spMkLst>
        </pc:spChg>
      </pc:sldChg>
      <pc:sldChg chg="modSp mod">
        <pc:chgData name="Foster, Delaney" userId="81bd99c3-8cea-458f-81aa-fc87addf3e23" providerId="ADAL" clId="{7D9082D7-2D6A-4E74-96AC-0E79F6192291}" dt="2023-10-24T12:54:37.622" v="40" actId="403"/>
        <pc:sldMkLst>
          <pc:docMk/>
          <pc:sldMk cId="3636356676" sldId="395"/>
        </pc:sldMkLst>
        <pc:spChg chg="mod">
          <ac:chgData name="Foster, Delaney" userId="81bd99c3-8cea-458f-81aa-fc87addf3e23" providerId="ADAL" clId="{7D9082D7-2D6A-4E74-96AC-0E79F6192291}" dt="2023-10-24T12:54:32.834" v="38" actId="1076"/>
          <ac:spMkLst>
            <pc:docMk/>
            <pc:sldMk cId="3636356676" sldId="395"/>
            <ac:spMk id="15" creationId="{C0E9BC32-2901-8440-6D18-9573FABFE4B2}"/>
          </ac:spMkLst>
        </pc:spChg>
        <pc:spChg chg="mod">
          <ac:chgData name="Foster, Delaney" userId="81bd99c3-8cea-458f-81aa-fc87addf3e23" providerId="ADAL" clId="{7D9082D7-2D6A-4E74-96AC-0E79F6192291}" dt="2023-10-24T12:54:37.622" v="40" actId="403"/>
          <ac:spMkLst>
            <pc:docMk/>
            <pc:sldMk cId="3636356676" sldId="395"/>
            <ac:spMk id="16" creationId="{7D05B936-DDA6-F891-2D83-8BB8CDF98281}"/>
          </ac:spMkLst>
        </pc:spChg>
      </pc:sldChg>
      <pc:sldMasterChg chg="delSldLayout">
        <pc:chgData name="Foster, Delaney" userId="81bd99c3-8cea-458f-81aa-fc87addf3e23" providerId="ADAL" clId="{7D9082D7-2D6A-4E74-96AC-0E79F6192291}" dt="2023-10-23T20:07:27.885" v="29" actId="47"/>
        <pc:sldMasterMkLst>
          <pc:docMk/>
          <pc:sldMasterMk cId="0" sldId="2147483680"/>
        </pc:sldMasterMkLst>
        <pc:sldLayoutChg chg="del">
          <pc:chgData name="Foster, Delaney" userId="81bd99c3-8cea-458f-81aa-fc87addf3e23" providerId="ADAL" clId="{7D9082D7-2D6A-4E74-96AC-0E79F6192291}" dt="2023-10-23T20:07:27.509" v="28" actId="47"/>
          <pc:sldLayoutMkLst>
            <pc:docMk/>
            <pc:sldMasterMk cId="0" sldId="2147483680"/>
            <pc:sldLayoutMk cId="0" sldId="2147483651"/>
          </pc:sldLayoutMkLst>
        </pc:sldLayoutChg>
        <pc:sldLayoutChg chg="del">
          <pc:chgData name="Foster, Delaney" userId="81bd99c3-8cea-458f-81aa-fc87addf3e23" providerId="ADAL" clId="{7D9082D7-2D6A-4E74-96AC-0E79F6192291}" dt="2023-10-23T20:07:26.519" v="26" actId="47"/>
          <pc:sldLayoutMkLst>
            <pc:docMk/>
            <pc:sldMasterMk cId="0" sldId="2147483680"/>
            <pc:sldLayoutMk cId="0" sldId="2147483652"/>
          </pc:sldLayoutMkLst>
        </pc:sldLayoutChg>
        <pc:sldLayoutChg chg="del">
          <pc:chgData name="Foster, Delaney" userId="81bd99c3-8cea-458f-81aa-fc87addf3e23" providerId="ADAL" clId="{7D9082D7-2D6A-4E74-96AC-0E79F6192291}" dt="2023-10-23T20:07:27.885" v="29" actId="47"/>
          <pc:sldLayoutMkLst>
            <pc:docMk/>
            <pc:sldMasterMk cId="0" sldId="2147483680"/>
            <pc:sldLayoutMk cId="0" sldId="2147483663"/>
          </pc:sldLayoutMkLst>
        </pc:sldLayoutChg>
        <pc:sldLayoutChg chg="del">
          <pc:chgData name="Foster, Delaney" userId="81bd99c3-8cea-458f-81aa-fc87addf3e23" providerId="ADAL" clId="{7D9082D7-2D6A-4E74-96AC-0E79F6192291}" dt="2023-10-23T20:07:27.402" v="27" actId="47"/>
          <pc:sldLayoutMkLst>
            <pc:docMk/>
            <pc:sldMasterMk cId="0" sldId="2147483680"/>
            <pc:sldLayoutMk cId="0" sldId="2147483665"/>
          </pc:sldLayoutMkLst>
        </pc:sldLayoutChg>
        <pc:sldLayoutChg chg="del">
          <pc:chgData name="Foster, Delaney" userId="81bd99c3-8cea-458f-81aa-fc87addf3e23" providerId="ADAL" clId="{7D9082D7-2D6A-4E74-96AC-0E79F6192291}" dt="2023-10-23T20:07:26.394" v="25" actId="47"/>
          <pc:sldLayoutMkLst>
            <pc:docMk/>
            <pc:sldMasterMk cId="0" sldId="2147483680"/>
            <pc:sldLayoutMk cId="0" sldId="2147483667"/>
          </pc:sldLayoutMkLst>
        </pc:sldLayoutChg>
        <pc:sldLayoutChg chg="del">
          <pc:chgData name="Foster, Delaney" userId="81bd99c3-8cea-458f-81aa-fc87addf3e23" providerId="ADAL" clId="{7D9082D7-2D6A-4E74-96AC-0E79F6192291}" dt="2023-10-23T20:07:26.119" v="24" actId="47"/>
          <pc:sldLayoutMkLst>
            <pc:docMk/>
            <pc:sldMasterMk cId="0" sldId="2147483680"/>
            <pc:sldLayoutMk cId="0" sldId="2147483668"/>
          </pc:sldLayoutMkLst>
        </pc:sldLayoutChg>
        <pc:sldLayoutChg chg="del">
          <pc:chgData name="Foster, Delaney" userId="81bd99c3-8cea-458f-81aa-fc87addf3e23" providerId="ADAL" clId="{7D9082D7-2D6A-4E74-96AC-0E79F6192291}" dt="2023-10-23T20:07:25.799" v="22" actId="47"/>
          <pc:sldLayoutMkLst>
            <pc:docMk/>
            <pc:sldMasterMk cId="0" sldId="2147483680"/>
            <pc:sldLayoutMk cId="0" sldId="2147483670"/>
          </pc:sldLayoutMkLst>
        </pc:sldLayoutChg>
        <pc:sldLayoutChg chg="del">
          <pc:chgData name="Foster, Delaney" userId="81bd99c3-8cea-458f-81aa-fc87addf3e23" providerId="ADAL" clId="{7D9082D7-2D6A-4E74-96AC-0E79F6192291}" dt="2023-10-23T20:07:23.253" v="15" actId="47"/>
          <pc:sldLayoutMkLst>
            <pc:docMk/>
            <pc:sldMasterMk cId="0" sldId="2147483680"/>
            <pc:sldLayoutMk cId="0" sldId="2147483672"/>
          </pc:sldLayoutMkLst>
        </pc:sldLayoutChg>
        <pc:sldLayoutChg chg="del">
          <pc:chgData name="Foster, Delaney" userId="81bd99c3-8cea-458f-81aa-fc87addf3e23" providerId="ADAL" clId="{7D9082D7-2D6A-4E74-96AC-0E79F6192291}" dt="2023-10-23T20:07:24.676" v="18" actId="47"/>
          <pc:sldLayoutMkLst>
            <pc:docMk/>
            <pc:sldMasterMk cId="0" sldId="2147483680"/>
            <pc:sldLayoutMk cId="0" sldId="2147483673"/>
          </pc:sldLayoutMkLst>
        </pc:sldLayoutChg>
        <pc:sldLayoutChg chg="del">
          <pc:chgData name="Foster, Delaney" userId="81bd99c3-8cea-458f-81aa-fc87addf3e23" providerId="ADAL" clId="{7D9082D7-2D6A-4E74-96AC-0E79F6192291}" dt="2023-10-23T20:07:25.585" v="21" actId="47"/>
          <pc:sldLayoutMkLst>
            <pc:docMk/>
            <pc:sldMasterMk cId="0" sldId="2147483680"/>
            <pc:sldLayoutMk cId="0" sldId="2147483674"/>
          </pc:sldLayoutMkLst>
        </pc:sldLayoutChg>
        <pc:sldLayoutChg chg="del">
          <pc:chgData name="Foster, Delaney" userId="81bd99c3-8cea-458f-81aa-fc87addf3e23" providerId="ADAL" clId="{7D9082D7-2D6A-4E74-96AC-0E79F6192291}" dt="2023-10-23T20:07:25.192" v="20" actId="47"/>
          <pc:sldLayoutMkLst>
            <pc:docMk/>
            <pc:sldMasterMk cId="0" sldId="2147483680"/>
            <pc:sldLayoutMk cId="0" sldId="2147483675"/>
          </pc:sldLayoutMkLst>
        </pc:sldLayoutChg>
        <pc:sldLayoutChg chg="del">
          <pc:chgData name="Foster, Delaney" userId="81bd99c3-8cea-458f-81aa-fc87addf3e23" providerId="ADAL" clId="{7D9082D7-2D6A-4E74-96AC-0E79F6192291}" dt="2023-10-23T20:07:23.079" v="14" actId="47"/>
          <pc:sldLayoutMkLst>
            <pc:docMk/>
            <pc:sldMasterMk cId="0" sldId="2147483680"/>
            <pc:sldLayoutMk cId="0" sldId="2147483677"/>
          </pc:sldLayoutMkLst>
        </pc:sldLayoutChg>
      </pc:sldMasterChg>
    </pc:docChg>
  </pc:docChgLst>
</pc:chgInfo>
</file>

<file path=ppt/comments/modernComment_161_3F77803C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55811121-6225-6642-A7F0-3A57ADC4C78B}" authorId="{3A8D739A-EDF6-6592-094B-3CADBAB61060}" created="2023-10-17T22:07:16.048">
    <pc:sldMkLst xmlns:pc="http://schemas.microsoft.com/office/powerpoint/2013/main/command">
      <pc:docMk/>
      <pc:sldMk cId="1333454194" sldId="353"/>
    </pc:sldMkLst>
    <p188:txBody>
      <a:bodyPr/>
      <a:lstStyle/>
      <a:p>
        <a:r>
          <a:rPr lang="en-US"/>
          <a:t>You might could cut this slide since it’s on the overview preceding it</a:t>
        </a:r>
      </a:p>
    </p188:txBody>
  </p188:cm>
</p188:cmLst>
</file>

<file path=ppt/comments/modernComment_16E_8C6977B3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47EC3F15-8AB0-AA4C-9F64-95ED64AC1312}" authorId="{3A8D739A-EDF6-6592-094B-3CADBAB61060}" created="2023-10-17T22:27:00.566">
    <pc:sldMkLst xmlns:pc="http://schemas.microsoft.com/office/powerpoint/2013/main/command">
      <pc:docMk/>
      <pc:sldMk cId="2355722163" sldId="366"/>
    </pc:sldMkLst>
    <p188:txBody>
      <a:bodyPr/>
      <a:lstStyle/>
      <a:p>
        <a:r>
          <a:rPr lang="en-US"/>
          <a:t>In the bottom row, what if instead you talked about specific NSF funding mechanisms like SSTEM, IUSE, etc.</a:t>
        </a:r>
      </a:p>
    </p188:txBody>
  </p188:cm>
</p188:cmLst>
</file>

<file path=ppt/comments/modernComment_181_5B93D066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9A6353FF-AAAB-4119-8035-5542E3425FAD}" authorId="{3A8D739A-EDF6-6592-094B-3CADBAB61060}" created="2023-10-17T22:07:16.048">
    <pc:sldMkLst xmlns:pc="http://schemas.microsoft.com/office/powerpoint/2013/main/command">
      <pc:docMk/>
      <pc:sldMk cId="1333454194" sldId="353"/>
    </pc:sldMkLst>
    <p188:txBody>
      <a:bodyPr/>
      <a:lstStyle/>
      <a:p>
        <a:r>
          <a:rPr lang="en-US"/>
          <a:t>You might could cut this slide since it’s on the overview preceding it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8f4bd2034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8f4bd2034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Delaney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AutoNum type="arabicPeriod"/>
            </a:pPr>
            <a:r>
              <a:rPr lang="en-US">
                <a:latin typeface="Calibri"/>
                <a:cs typeface="Calibri"/>
              </a:rPr>
              <a:t>Let people turn and discuss</a:t>
            </a:r>
          </a:p>
          <a:p>
            <a:pPr marL="342900" indent="-342900">
              <a:buAutoNum type="arabicPeriod"/>
            </a:pPr>
            <a:r>
              <a:rPr lang="en-US">
                <a:latin typeface="Calibri"/>
                <a:cs typeface="Calibri"/>
              </a:rPr>
              <a:t>Share with the group</a:t>
            </a:r>
          </a:p>
          <a:p>
            <a:pPr marL="342900" indent="-342900">
              <a:buAutoNum type="arabicPeriod"/>
            </a:pPr>
            <a:r>
              <a:rPr lang="en-US">
                <a:latin typeface="Calibri"/>
                <a:cs typeface="Calibri"/>
              </a:rPr>
              <a:t>What are the funders you work with, how does this hit your research?</a:t>
            </a:r>
          </a:p>
        </p:txBody>
      </p:sp>
    </p:spTree>
    <p:extLst>
      <p:ext uri="{BB962C8B-B14F-4D97-AF65-F5344CB8AC3E}">
        <p14:creationId xmlns:p14="http://schemas.microsoft.com/office/powerpoint/2010/main" val="24899008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People aren’t a problem- issues of access and opportunity are the problem. Changing demographics is the solution, and demographics can be a great place to start with identifying where growth should occur. </a:t>
            </a:r>
          </a:p>
        </p:txBody>
      </p:sp>
    </p:spTree>
    <p:extLst>
      <p:ext uri="{BB962C8B-B14F-4D97-AF65-F5344CB8AC3E}">
        <p14:creationId xmlns:p14="http://schemas.microsoft.com/office/powerpoint/2010/main" val="30060662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a1249ffcf0_1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a1249ffcf0_1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These are some of the demographics you may have thought of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036486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a1249ffcf0_1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a1249ffcf0_1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These are some that you may not have thought of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First Gen= first in family to earn a 4- year degree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Name some grants that are geared at women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27.8% name some grants geared at low-income students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These are all areas with funding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7598182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a1249ffcf0_1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a1249ffcf0_1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Not in STEM? Not a problem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We can use campus climate aggregate data to point you towards interesting research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120142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a1249ffcf0_1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a1249ffcf0_1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These are some of the demographics you may have thought of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740352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a1249ffcf0_1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a1249ffcf0_1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ga1249ffcf0_1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6" name="Google Shape;626;ga1249ffcf0_1_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39338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ga1249ffcf0_1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6" name="Google Shape;626;ga1249ffcf0_1_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71033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ga1249ffcf0_1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6" name="Google Shape;626;ga1249ffcf0_1_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1344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9f2cce1ec4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9f2cce1ec4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Delaney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083339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ga1249ffcf0_1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6" name="Google Shape;626;ga1249ffcf0_1_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25375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a1249ffcf0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a1249ffcf0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TRiO- Department of Ed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Interfaith Initiatives- Interfaith America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International Fiesta- MS Arts Commission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LSAMP- NSF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IntBIO- NSF with Ryan Folk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8305895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a1249ffcf0_1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a1249ffcf0_1_2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Plug the new site, talk about how this will be updated frequently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9f2cce1ec4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9f2cce1ec4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a1249ffcf0_1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a1249ffcf0_1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8f6f6f201e_0_7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8f6f6f201e_0_7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Delaney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>
                <a:latin typeface="Calibri"/>
                <a:cs typeface="Calibri"/>
              </a:rPr>
              <a:t>Delaney</a:t>
            </a:r>
          </a:p>
        </p:txBody>
      </p:sp>
    </p:spTree>
    <p:extLst>
      <p:ext uri="{BB962C8B-B14F-4D97-AF65-F5344CB8AC3E}">
        <p14:creationId xmlns:p14="http://schemas.microsoft.com/office/powerpoint/2010/main" val="6682333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a1249ffcf0_1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8" name="Google Shape;448;ga1249ffcf0_1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US"/>
              <a:t>Delaney</a:t>
            </a:r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Common “asks” in federal and other grants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733936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a1249ffcf0_1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8" name="Google Shape;448;ga1249ffcf0_1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Top row is goals, bottom row is ideas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SSTEM, IUSE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69405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>
                <a:latin typeface="Calibri"/>
                <a:cs typeface="Calibri"/>
              </a:rPr>
              <a:t>Devon</a:t>
            </a:r>
          </a:p>
        </p:txBody>
      </p:sp>
    </p:spTree>
    <p:extLst>
      <p:ext uri="{BB962C8B-B14F-4D97-AF65-F5344CB8AC3E}">
        <p14:creationId xmlns:p14="http://schemas.microsoft.com/office/powerpoint/2010/main" val="4142039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a1249ffcf0_1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8" name="Google Shape;448;ga1249ffcf0_1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US"/>
              <a:t>Delaney</a:t>
            </a:r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Top row is goals, bottom row is ideas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902253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a1249ffcf0_1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8" name="Google Shape;448;ga1249ffcf0_1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Top row is goals, bottom row is ideas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51910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5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3537625" y="711975"/>
            <a:ext cx="7035600" cy="3277200"/>
          </a:xfrm>
          <a:prstGeom prst="triangle">
            <a:avLst>
              <a:gd name="adj" fmla="val 50000"/>
            </a:avLst>
          </a:prstGeom>
          <a:noFill/>
          <a:ln w="19050" cap="flat" cmpd="sng">
            <a:solidFill>
              <a:srgbClr val="5D17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0" y="1255025"/>
            <a:ext cx="4322700" cy="3891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1034200" y="0"/>
            <a:ext cx="10867800" cy="5143500"/>
          </a:xfrm>
          <a:prstGeom prst="triangle">
            <a:avLst>
              <a:gd name="adj" fmla="val 49850"/>
            </a:avLst>
          </a:prstGeom>
          <a:solidFill>
            <a:srgbClr val="5D17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805750" y="2198675"/>
            <a:ext cx="4322700" cy="150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700"/>
              <a:buFont typeface="Julius Sans One"/>
              <a:buNone/>
              <a:defRPr sz="4000" b="1">
                <a:solidFill>
                  <a:schemeClr val="lt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4299250" y="4001725"/>
            <a:ext cx="3829200" cy="2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Questrial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Questrial"/>
              <a:buNone/>
              <a:defRPr sz="2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Questrial"/>
              <a:buNone/>
              <a:defRPr sz="2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Questrial"/>
              <a:buNone/>
              <a:defRPr sz="2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Questrial"/>
              <a:buNone/>
              <a:defRPr sz="2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Questrial"/>
              <a:buNone/>
              <a:defRPr sz="2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Questrial"/>
              <a:buNone/>
              <a:defRPr sz="2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Questrial"/>
              <a:buNone/>
              <a:defRPr sz="2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Questrial"/>
              <a:buNone/>
              <a:defRPr sz="2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noFill/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0904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">
    <p:bg>
      <p:bgPr>
        <a:solidFill>
          <a:schemeClr val="accent5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/>
          <p:nvPr/>
        </p:nvSpPr>
        <p:spPr>
          <a:xfrm>
            <a:off x="-169300" y="-64500"/>
            <a:ext cx="4451100" cy="5272200"/>
          </a:xfrm>
          <a:prstGeom prst="rect">
            <a:avLst/>
          </a:prstGeom>
          <a:solidFill>
            <a:srgbClr val="5D172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0" name="Google Shape;60;p13"/>
          <p:cNvCxnSpPr/>
          <p:nvPr/>
        </p:nvCxnSpPr>
        <p:spPr>
          <a:xfrm rot="10800000">
            <a:off x="-1604675" y="1624350"/>
            <a:ext cx="4819800" cy="44196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1" name="Google Shape;61;p13"/>
          <p:cNvSpPr txBox="1">
            <a:spLocks noGrp="1"/>
          </p:cNvSpPr>
          <p:nvPr>
            <p:ph type="title"/>
          </p:nvPr>
        </p:nvSpPr>
        <p:spPr>
          <a:xfrm>
            <a:off x="5690650" y="1883225"/>
            <a:ext cx="3193800" cy="3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title" idx="2" hasCustomPrompt="1"/>
          </p:nvPr>
        </p:nvSpPr>
        <p:spPr>
          <a:xfrm>
            <a:off x="4810771" y="1164068"/>
            <a:ext cx="684600" cy="2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3" name="Google Shape;63;p13"/>
          <p:cNvSpPr txBox="1">
            <a:spLocks noGrp="1"/>
          </p:cNvSpPr>
          <p:nvPr>
            <p:ph type="title" idx="3" hasCustomPrompt="1"/>
          </p:nvPr>
        </p:nvSpPr>
        <p:spPr>
          <a:xfrm>
            <a:off x="4810771" y="2031990"/>
            <a:ext cx="684600" cy="2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3"/>
          <p:cNvSpPr txBox="1">
            <a:spLocks noGrp="1"/>
          </p:cNvSpPr>
          <p:nvPr>
            <p:ph type="title" idx="4"/>
          </p:nvPr>
        </p:nvSpPr>
        <p:spPr>
          <a:xfrm>
            <a:off x="5690650" y="3628275"/>
            <a:ext cx="3193800" cy="3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title" idx="5"/>
          </p:nvPr>
        </p:nvSpPr>
        <p:spPr>
          <a:xfrm>
            <a:off x="5690650" y="1044000"/>
            <a:ext cx="3193800" cy="3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title" idx="6"/>
          </p:nvPr>
        </p:nvSpPr>
        <p:spPr>
          <a:xfrm>
            <a:off x="5690650" y="2760350"/>
            <a:ext cx="3193800" cy="3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7" hasCustomPrompt="1"/>
          </p:nvPr>
        </p:nvSpPr>
        <p:spPr>
          <a:xfrm>
            <a:off x="4810771" y="2880418"/>
            <a:ext cx="684600" cy="2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8" name="Google Shape;68;p13"/>
          <p:cNvSpPr txBox="1">
            <a:spLocks noGrp="1"/>
          </p:cNvSpPr>
          <p:nvPr>
            <p:ph type="title" idx="8" hasCustomPrompt="1"/>
          </p:nvPr>
        </p:nvSpPr>
        <p:spPr>
          <a:xfrm>
            <a:off x="4810771" y="3748340"/>
            <a:ext cx="684600" cy="2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9" name="Google Shape;69;p13"/>
          <p:cNvSpPr txBox="1">
            <a:spLocks noGrp="1"/>
          </p:cNvSpPr>
          <p:nvPr>
            <p:ph type="subTitle" idx="1"/>
          </p:nvPr>
        </p:nvSpPr>
        <p:spPr>
          <a:xfrm>
            <a:off x="5690650" y="1319545"/>
            <a:ext cx="2454000" cy="23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9"/>
          </p:nvPr>
        </p:nvSpPr>
        <p:spPr>
          <a:xfrm>
            <a:off x="5690650" y="3045420"/>
            <a:ext cx="2454000" cy="23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subTitle" idx="13"/>
          </p:nvPr>
        </p:nvSpPr>
        <p:spPr>
          <a:xfrm>
            <a:off x="5690650" y="2162698"/>
            <a:ext cx="2454000" cy="23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14"/>
          </p:nvPr>
        </p:nvSpPr>
        <p:spPr>
          <a:xfrm>
            <a:off x="5690650" y="3907748"/>
            <a:ext cx="2454000" cy="23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15"/>
          </p:nvPr>
        </p:nvSpPr>
        <p:spPr>
          <a:xfrm>
            <a:off x="713225" y="2198800"/>
            <a:ext cx="34164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 sz="3000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6B119BB-DF8E-E193-42CB-3BD4F5E943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07786" y="4568887"/>
            <a:ext cx="2976664" cy="5746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25">
    <p:bg>
      <p:bgPr>
        <a:solidFill>
          <a:schemeClr val="accent5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/>
          <p:nvPr userDrawn="1"/>
        </p:nvSpPr>
        <p:spPr>
          <a:xfrm>
            <a:off x="4796125" y="-1"/>
            <a:ext cx="4347875" cy="514350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76" name="Google Shape;76;p14"/>
          <p:cNvSpPr txBox="1">
            <a:spLocks noGrp="1"/>
          </p:cNvSpPr>
          <p:nvPr>
            <p:ph type="title"/>
          </p:nvPr>
        </p:nvSpPr>
        <p:spPr>
          <a:xfrm>
            <a:off x="713225" y="1440200"/>
            <a:ext cx="38589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>
                <a:solidFill>
                  <a:srgbClr val="5D172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subTitle" idx="1"/>
          </p:nvPr>
        </p:nvSpPr>
        <p:spPr>
          <a:xfrm>
            <a:off x="713225" y="2263300"/>
            <a:ext cx="3400800" cy="131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78" name="Google Shape;78;p14"/>
          <p:cNvSpPr/>
          <p:nvPr/>
        </p:nvSpPr>
        <p:spPr>
          <a:xfrm>
            <a:off x="842850" y="539500"/>
            <a:ext cx="800100" cy="857400"/>
          </a:xfrm>
          <a:prstGeom prst="rtTriangle">
            <a:avLst/>
          </a:prstGeom>
          <a:solidFill>
            <a:srgbClr val="5D17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9F072EE9-6CFD-F681-72DF-6ECCC914B8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3995" y="4549104"/>
            <a:ext cx="3400800" cy="476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21">
    <p:bg>
      <p:bgPr>
        <a:solidFill>
          <a:schemeClr val="accent5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/>
          <p:nvPr/>
        </p:nvSpPr>
        <p:spPr>
          <a:xfrm>
            <a:off x="1348225" y="695250"/>
            <a:ext cx="6572100" cy="3753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5"/>
          <p:cNvSpPr/>
          <p:nvPr/>
        </p:nvSpPr>
        <p:spPr>
          <a:xfrm rot="10800000">
            <a:off x="3133650" y="-22775"/>
            <a:ext cx="2876700" cy="1295700"/>
          </a:xfrm>
          <a:prstGeom prst="triangle">
            <a:avLst>
              <a:gd name="adj" fmla="val 50000"/>
            </a:avLst>
          </a:prstGeom>
          <a:solidFill>
            <a:srgbClr val="5D17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5"/>
          <p:cNvSpPr txBox="1">
            <a:spLocks noGrp="1"/>
          </p:cNvSpPr>
          <p:nvPr>
            <p:ph type="body" idx="1"/>
          </p:nvPr>
        </p:nvSpPr>
        <p:spPr>
          <a:xfrm>
            <a:off x="2517475" y="2351960"/>
            <a:ext cx="4109100" cy="148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Montserrat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29845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ontserrat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298450" algn="just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ontserrat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298450" algn="just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ontserrat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298450" algn="just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ontserrat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298450" algn="just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ontserrat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298450" algn="just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ontserrat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298450" algn="just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ontserrat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298450" algn="just" rtl="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Montserrat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83" name="Google Shape;83;p15"/>
          <p:cNvSpPr txBox="1">
            <a:spLocks noGrp="1"/>
          </p:cNvSpPr>
          <p:nvPr>
            <p:ph type="title"/>
          </p:nvPr>
        </p:nvSpPr>
        <p:spPr>
          <a:xfrm>
            <a:off x="1687950" y="1521325"/>
            <a:ext cx="57681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3000" b="1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2A93860-E36B-74D1-0B81-FA60A7980B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3995" y="4549104"/>
            <a:ext cx="3400800" cy="476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CUSTOM_1_1_3">
    <p:bg>
      <p:bgPr>
        <a:solidFill>
          <a:schemeClr val="accent5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>
            <a:spLocks noGrp="1"/>
          </p:cNvSpPr>
          <p:nvPr>
            <p:ph type="title"/>
          </p:nvPr>
        </p:nvSpPr>
        <p:spPr>
          <a:xfrm>
            <a:off x="1383600" y="2307450"/>
            <a:ext cx="63768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30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title" idx="2"/>
          </p:nvPr>
        </p:nvSpPr>
        <p:spPr>
          <a:xfrm>
            <a:off x="1120875" y="899475"/>
            <a:ext cx="1959300" cy="33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subTitle" idx="1"/>
          </p:nvPr>
        </p:nvSpPr>
        <p:spPr>
          <a:xfrm>
            <a:off x="734175" y="1166874"/>
            <a:ext cx="2732700" cy="80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102" name="Google Shape;102;p18"/>
          <p:cNvSpPr txBox="1">
            <a:spLocks noGrp="1"/>
          </p:cNvSpPr>
          <p:nvPr>
            <p:ph type="title" idx="3"/>
          </p:nvPr>
        </p:nvSpPr>
        <p:spPr>
          <a:xfrm>
            <a:off x="1120875" y="3477975"/>
            <a:ext cx="1959300" cy="33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3" name="Google Shape;103;p18"/>
          <p:cNvSpPr txBox="1">
            <a:spLocks noGrp="1"/>
          </p:cNvSpPr>
          <p:nvPr>
            <p:ph type="subTitle" idx="4"/>
          </p:nvPr>
        </p:nvSpPr>
        <p:spPr>
          <a:xfrm>
            <a:off x="734175" y="3747815"/>
            <a:ext cx="2732700" cy="80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104" name="Google Shape;104;p18"/>
          <p:cNvSpPr txBox="1">
            <a:spLocks noGrp="1"/>
          </p:cNvSpPr>
          <p:nvPr>
            <p:ph type="title" idx="5"/>
          </p:nvPr>
        </p:nvSpPr>
        <p:spPr>
          <a:xfrm>
            <a:off x="6063846" y="899475"/>
            <a:ext cx="1959300" cy="33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18"/>
          <p:cNvSpPr txBox="1">
            <a:spLocks noGrp="1"/>
          </p:cNvSpPr>
          <p:nvPr>
            <p:ph type="subTitle" idx="6"/>
          </p:nvPr>
        </p:nvSpPr>
        <p:spPr>
          <a:xfrm>
            <a:off x="5677150" y="1166874"/>
            <a:ext cx="2732700" cy="80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106" name="Google Shape;106;p18"/>
          <p:cNvSpPr txBox="1">
            <a:spLocks noGrp="1"/>
          </p:cNvSpPr>
          <p:nvPr>
            <p:ph type="title" idx="7"/>
          </p:nvPr>
        </p:nvSpPr>
        <p:spPr>
          <a:xfrm>
            <a:off x="6063846" y="3478125"/>
            <a:ext cx="1959300" cy="33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7" name="Google Shape;107;p18"/>
          <p:cNvSpPr txBox="1">
            <a:spLocks noGrp="1"/>
          </p:cNvSpPr>
          <p:nvPr>
            <p:ph type="subTitle" idx="8"/>
          </p:nvPr>
        </p:nvSpPr>
        <p:spPr>
          <a:xfrm>
            <a:off x="5677150" y="3746088"/>
            <a:ext cx="2732700" cy="80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11146534-4EFD-12EE-9F41-44137B1695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00463" y="4629433"/>
            <a:ext cx="3400800" cy="476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CUSTOM_27">
    <p:bg>
      <p:bgPr>
        <a:solidFill>
          <a:schemeClr val="accent5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0"/>
          <p:cNvSpPr txBox="1">
            <a:spLocks noGrp="1"/>
          </p:cNvSpPr>
          <p:nvPr>
            <p:ph type="title"/>
          </p:nvPr>
        </p:nvSpPr>
        <p:spPr>
          <a:xfrm>
            <a:off x="1176825" y="2158150"/>
            <a:ext cx="1499100" cy="40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accent6">
                    <a:lumMod val="50000"/>
                  </a:schemeClr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8" name="Google Shape;118;p20"/>
          <p:cNvSpPr txBox="1">
            <a:spLocks noGrp="1"/>
          </p:cNvSpPr>
          <p:nvPr>
            <p:ph type="subTitle" idx="1"/>
          </p:nvPr>
        </p:nvSpPr>
        <p:spPr>
          <a:xfrm>
            <a:off x="713225" y="2459250"/>
            <a:ext cx="2426100" cy="7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119" name="Google Shape;119;p20"/>
          <p:cNvSpPr txBox="1">
            <a:spLocks noGrp="1"/>
          </p:cNvSpPr>
          <p:nvPr>
            <p:ph type="title" idx="2"/>
          </p:nvPr>
        </p:nvSpPr>
        <p:spPr>
          <a:xfrm>
            <a:off x="6468199" y="2158150"/>
            <a:ext cx="1499100" cy="40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accent6">
                    <a:lumMod val="50000"/>
                  </a:schemeClr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0" name="Google Shape;120;p20"/>
          <p:cNvSpPr txBox="1">
            <a:spLocks noGrp="1"/>
          </p:cNvSpPr>
          <p:nvPr>
            <p:ph type="subTitle" idx="3"/>
          </p:nvPr>
        </p:nvSpPr>
        <p:spPr>
          <a:xfrm>
            <a:off x="6004683" y="2459250"/>
            <a:ext cx="2426100" cy="7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121" name="Google Shape;121;p20"/>
          <p:cNvSpPr txBox="1">
            <a:spLocks noGrp="1"/>
          </p:cNvSpPr>
          <p:nvPr>
            <p:ph type="title" idx="4"/>
          </p:nvPr>
        </p:nvSpPr>
        <p:spPr>
          <a:xfrm>
            <a:off x="3822450" y="2158150"/>
            <a:ext cx="1499100" cy="40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accent6">
                    <a:lumMod val="50000"/>
                  </a:schemeClr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2" name="Google Shape;122;p20"/>
          <p:cNvSpPr txBox="1">
            <a:spLocks noGrp="1"/>
          </p:cNvSpPr>
          <p:nvPr>
            <p:ph type="subTitle" idx="5"/>
          </p:nvPr>
        </p:nvSpPr>
        <p:spPr>
          <a:xfrm>
            <a:off x="3358950" y="2459250"/>
            <a:ext cx="2426100" cy="7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123" name="Google Shape;123;p20"/>
          <p:cNvSpPr/>
          <p:nvPr/>
        </p:nvSpPr>
        <p:spPr>
          <a:xfrm>
            <a:off x="3198450" y="3764666"/>
            <a:ext cx="2727900" cy="1416300"/>
          </a:xfrm>
          <a:prstGeom prst="triangle">
            <a:avLst>
              <a:gd name="adj" fmla="val 50000"/>
            </a:avLst>
          </a:prstGeom>
          <a:solidFill>
            <a:srgbClr val="5D17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20"/>
          <p:cNvSpPr txBox="1">
            <a:spLocks noGrp="1"/>
          </p:cNvSpPr>
          <p:nvPr>
            <p:ph type="title" idx="6"/>
          </p:nvPr>
        </p:nvSpPr>
        <p:spPr>
          <a:xfrm>
            <a:off x="1974300" y="530725"/>
            <a:ext cx="51954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3000" b="1">
                <a:solidFill>
                  <a:srgbClr val="5D172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D9EFB74B-470B-84F9-3FE3-5222D0B0B7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3995" y="4549104"/>
            <a:ext cx="3024455" cy="42332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">
  <p:cSld name="CUSTOM_29">
    <p:bg>
      <p:bgPr>
        <a:solidFill>
          <a:schemeClr val="accent5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3"/>
          <p:cNvSpPr/>
          <p:nvPr/>
        </p:nvSpPr>
        <p:spPr>
          <a:xfrm>
            <a:off x="-3485600" y="1687000"/>
            <a:ext cx="7403100" cy="3794100"/>
          </a:xfrm>
          <a:prstGeom prst="triangle">
            <a:avLst>
              <a:gd name="adj" fmla="val 50000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23"/>
          <p:cNvSpPr/>
          <p:nvPr/>
        </p:nvSpPr>
        <p:spPr>
          <a:xfrm>
            <a:off x="779625" y="1433800"/>
            <a:ext cx="7737300" cy="2933663"/>
          </a:xfrm>
          <a:prstGeom prst="rect">
            <a:avLst/>
          </a:prstGeom>
          <a:solidFill>
            <a:srgbClr val="5D17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23"/>
          <p:cNvSpPr txBox="1">
            <a:spLocks noGrp="1"/>
          </p:cNvSpPr>
          <p:nvPr>
            <p:ph type="title"/>
          </p:nvPr>
        </p:nvSpPr>
        <p:spPr>
          <a:xfrm>
            <a:off x="1043779" y="1830575"/>
            <a:ext cx="1897500" cy="40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4" name="Google Shape;144;p23"/>
          <p:cNvSpPr txBox="1">
            <a:spLocks noGrp="1"/>
          </p:cNvSpPr>
          <p:nvPr>
            <p:ph type="subTitle" idx="1"/>
          </p:nvPr>
        </p:nvSpPr>
        <p:spPr>
          <a:xfrm>
            <a:off x="1059229" y="2140283"/>
            <a:ext cx="18666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145" name="Google Shape;145;p23"/>
          <p:cNvSpPr txBox="1">
            <a:spLocks noGrp="1"/>
          </p:cNvSpPr>
          <p:nvPr>
            <p:ph type="title" idx="2"/>
          </p:nvPr>
        </p:nvSpPr>
        <p:spPr>
          <a:xfrm>
            <a:off x="1043779" y="3280851"/>
            <a:ext cx="1897500" cy="40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6" name="Google Shape;146;p23"/>
          <p:cNvSpPr txBox="1">
            <a:spLocks noGrp="1"/>
          </p:cNvSpPr>
          <p:nvPr>
            <p:ph type="subTitle" idx="3"/>
          </p:nvPr>
        </p:nvSpPr>
        <p:spPr>
          <a:xfrm>
            <a:off x="1059229" y="3614442"/>
            <a:ext cx="18666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147" name="Google Shape;147;p23"/>
          <p:cNvSpPr txBox="1">
            <a:spLocks noGrp="1"/>
          </p:cNvSpPr>
          <p:nvPr>
            <p:ph type="title" idx="4"/>
          </p:nvPr>
        </p:nvSpPr>
        <p:spPr>
          <a:xfrm>
            <a:off x="3631360" y="1830575"/>
            <a:ext cx="1881900" cy="40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8" name="Google Shape;148;p23"/>
          <p:cNvSpPr txBox="1">
            <a:spLocks noGrp="1"/>
          </p:cNvSpPr>
          <p:nvPr>
            <p:ph type="subTitle" idx="5"/>
          </p:nvPr>
        </p:nvSpPr>
        <p:spPr>
          <a:xfrm>
            <a:off x="3639010" y="2140276"/>
            <a:ext cx="18666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149" name="Google Shape;149;p23"/>
          <p:cNvSpPr txBox="1">
            <a:spLocks noGrp="1"/>
          </p:cNvSpPr>
          <p:nvPr>
            <p:ph type="title" idx="6"/>
          </p:nvPr>
        </p:nvSpPr>
        <p:spPr>
          <a:xfrm>
            <a:off x="3631360" y="3280851"/>
            <a:ext cx="1881900" cy="40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0" name="Google Shape;150;p23"/>
          <p:cNvSpPr txBox="1">
            <a:spLocks noGrp="1"/>
          </p:cNvSpPr>
          <p:nvPr>
            <p:ph type="subTitle" idx="7"/>
          </p:nvPr>
        </p:nvSpPr>
        <p:spPr>
          <a:xfrm>
            <a:off x="3639010" y="3614442"/>
            <a:ext cx="18666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151" name="Google Shape;151;p23"/>
          <p:cNvSpPr txBox="1">
            <a:spLocks noGrp="1"/>
          </p:cNvSpPr>
          <p:nvPr>
            <p:ph type="title" idx="8"/>
          </p:nvPr>
        </p:nvSpPr>
        <p:spPr>
          <a:xfrm>
            <a:off x="6215127" y="1830575"/>
            <a:ext cx="1875600" cy="40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2" name="Google Shape;152;p23"/>
          <p:cNvSpPr txBox="1">
            <a:spLocks noGrp="1"/>
          </p:cNvSpPr>
          <p:nvPr>
            <p:ph type="subTitle" idx="9"/>
          </p:nvPr>
        </p:nvSpPr>
        <p:spPr>
          <a:xfrm>
            <a:off x="6219627" y="2140276"/>
            <a:ext cx="18666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153" name="Google Shape;153;p23"/>
          <p:cNvSpPr txBox="1">
            <a:spLocks noGrp="1"/>
          </p:cNvSpPr>
          <p:nvPr>
            <p:ph type="title" idx="13"/>
          </p:nvPr>
        </p:nvSpPr>
        <p:spPr>
          <a:xfrm>
            <a:off x="6215127" y="3280851"/>
            <a:ext cx="1875600" cy="40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4" name="Google Shape;154;p23"/>
          <p:cNvSpPr txBox="1">
            <a:spLocks noGrp="1"/>
          </p:cNvSpPr>
          <p:nvPr>
            <p:ph type="subTitle" idx="14"/>
          </p:nvPr>
        </p:nvSpPr>
        <p:spPr>
          <a:xfrm>
            <a:off x="6219627" y="3614442"/>
            <a:ext cx="18666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155" name="Google Shape;155;p23"/>
          <p:cNvSpPr txBox="1">
            <a:spLocks noGrp="1"/>
          </p:cNvSpPr>
          <p:nvPr>
            <p:ph type="title" idx="15"/>
          </p:nvPr>
        </p:nvSpPr>
        <p:spPr>
          <a:xfrm>
            <a:off x="1974300" y="530725"/>
            <a:ext cx="51954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3000" b="1">
                <a:solidFill>
                  <a:srgbClr val="5D172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6E3E9BA7-11F0-7214-65F9-FFA2373834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3995" y="4549104"/>
            <a:ext cx="3400800" cy="476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24">
    <p:bg>
      <p:bgPr>
        <a:solidFill>
          <a:schemeClr val="accent5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5"/>
          <p:cNvSpPr txBox="1">
            <a:spLocks noGrp="1"/>
          </p:cNvSpPr>
          <p:nvPr>
            <p:ph type="title"/>
          </p:nvPr>
        </p:nvSpPr>
        <p:spPr>
          <a:xfrm>
            <a:off x="4260300" y="530725"/>
            <a:ext cx="51954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3000" b="1">
                <a:solidFill>
                  <a:srgbClr val="5D172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68" name="Google Shape;168;p25"/>
          <p:cNvSpPr/>
          <p:nvPr/>
        </p:nvSpPr>
        <p:spPr>
          <a:xfrm rot="10800000">
            <a:off x="6907925" y="-808550"/>
            <a:ext cx="3405900" cy="3302400"/>
          </a:xfrm>
          <a:prstGeom prst="rtTriangle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169" name="Google Shape;169;p25"/>
          <p:cNvSpPr/>
          <p:nvPr/>
        </p:nvSpPr>
        <p:spPr>
          <a:xfrm rot="10800000">
            <a:off x="6967925" y="-903800"/>
            <a:ext cx="3405900" cy="3302400"/>
          </a:xfrm>
          <a:prstGeom prst="rtTriangle">
            <a:avLst/>
          </a:prstGeom>
          <a:solidFill>
            <a:srgbClr val="5D17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5C35444F-2774-6984-3F45-CEE5F0AC71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09960" y="4549104"/>
            <a:ext cx="3400800" cy="476000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A7B17"/>
          </p15:clr>
        </p15:guide>
        <p15:guide id="2" pos="2880">
          <p15:clr>
            <a:srgbClr val="FA7B17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5" preserve="1">
  <p:cSld name="1_Title and three columns 5">
    <p:bg>
      <p:bgPr>
        <a:solidFill>
          <a:schemeClr val="accent5"/>
        </a:solid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9"/>
          <p:cNvSpPr txBox="1">
            <a:spLocks noGrp="1"/>
          </p:cNvSpPr>
          <p:nvPr>
            <p:ph type="title"/>
          </p:nvPr>
        </p:nvSpPr>
        <p:spPr>
          <a:xfrm>
            <a:off x="1974300" y="530725"/>
            <a:ext cx="51954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30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6" name="Google Shape;186;p29"/>
          <p:cNvSpPr txBox="1">
            <a:spLocks noGrp="1"/>
          </p:cNvSpPr>
          <p:nvPr>
            <p:ph type="title" idx="2"/>
          </p:nvPr>
        </p:nvSpPr>
        <p:spPr>
          <a:xfrm>
            <a:off x="1284681" y="3270025"/>
            <a:ext cx="1159800" cy="33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7" name="Google Shape;187;p29"/>
          <p:cNvSpPr txBox="1">
            <a:spLocks noGrp="1"/>
          </p:cNvSpPr>
          <p:nvPr>
            <p:ph type="subTitle" idx="1"/>
          </p:nvPr>
        </p:nvSpPr>
        <p:spPr>
          <a:xfrm>
            <a:off x="940581" y="3541195"/>
            <a:ext cx="1848000" cy="20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188" name="Google Shape;188;p29"/>
          <p:cNvSpPr txBox="1">
            <a:spLocks noGrp="1"/>
          </p:cNvSpPr>
          <p:nvPr>
            <p:ph type="title" idx="3"/>
          </p:nvPr>
        </p:nvSpPr>
        <p:spPr>
          <a:xfrm>
            <a:off x="6699519" y="3257475"/>
            <a:ext cx="1159800" cy="33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9" name="Google Shape;189;p29"/>
          <p:cNvSpPr txBox="1">
            <a:spLocks noGrp="1"/>
          </p:cNvSpPr>
          <p:nvPr>
            <p:ph type="subTitle" idx="4"/>
          </p:nvPr>
        </p:nvSpPr>
        <p:spPr>
          <a:xfrm>
            <a:off x="6355419" y="3520107"/>
            <a:ext cx="1848000" cy="20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190" name="Google Shape;190;p29"/>
          <p:cNvSpPr txBox="1">
            <a:spLocks noGrp="1"/>
          </p:cNvSpPr>
          <p:nvPr>
            <p:ph type="title" idx="5"/>
          </p:nvPr>
        </p:nvSpPr>
        <p:spPr>
          <a:xfrm>
            <a:off x="3990022" y="3270025"/>
            <a:ext cx="1159800" cy="33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1" name="Google Shape;191;p29"/>
          <p:cNvSpPr txBox="1">
            <a:spLocks noGrp="1"/>
          </p:cNvSpPr>
          <p:nvPr>
            <p:ph type="subTitle" idx="6"/>
          </p:nvPr>
        </p:nvSpPr>
        <p:spPr>
          <a:xfrm>
            <a:off x="3645922" y="3541195"/>
            <a:ext cx="1848000" cy="20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156891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23">
    <p:bg>
      <p:bgPr>
        <a:solidFill>
          <a:schemeClr val="accent5"/>
        </a:solidFill>
        <a:effectLst/>
      </p:bgPr>
    </p:bg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0"/>
          <p:cNvSpPr/>
          <p:nvPr/>
        </p:nvSpPr>
        <p:spPr>
          <a:xfrm flipH="1">
            <a:off x="4458687" y="-942975"/>
            <a:ext cx="8250600" cy="7999800"/>
          </a:xfrm>
          <a:prstGeom prst="rtTriangle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194" name="Google Shape;194;p30"/>
          <p:cNvSpPr/>
          <p:nvPr/>
        </p:nvSpPr>
        <p:spPr>
          <a:xfrm>
            <a:off x="3310050" y="1947500"/>
            <a:ext cx="2523900" cy="2024700"/>
          </a:xfrm>
          <a:prstGeom prst="rect">
            <a:avLst/>
          </a:prstGeom>
          <a:solidFill>
            <a:srgbClr val="5D1725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30"/>
          <p:cNvSpPr/>
          <p:nvPr/>
        </p:nvSpPr>
        <p:spPr>
          <a:xfrm>
            <a:off x="535050" y="1947500"/>
            <a:ext cx="2523900" cy="2024700"/>
          </a:xfrm>
          <a:prstGeom prst="rect">
            <a:avLst/>
          </a:prstGeom>
          <a:solidFill>
            <a:srgbClr val="5D1725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30"/>
          <p:cNvSpPr/>
          <p:nvPr/>
        </p:nvSpPr>
        <p:spPr>
          <a:xfrm>
            <a:off x="6085050" y="1947500"/>
            <a:ext cx="2523900" cy="2024700"/>
          </a:xfrm>
          <a:prstGeom prst="rect">
            <a:avLst/>
          </a:prstGeom>
          <a:solidFill>
            <a:srgbClr val="5D1725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30"/>
          <p:cNvSpPr txBox="1">
            <a:spLocks noGrp="1"/>
          </p:cNvSpPr>
          <p:nvPr>
            <p:ph type="subTitle" idx="1"/>
          </p:nvPr>
        </p:nvSpPr>
        <p:spPr>
          <a:xfrm>
            <a:off x="653699" y="3141175"/>
            <a:ext cx="2286600" cy="75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198" name="Google Shape;198;p30"/>
          <p:cNvSpPr txBox="1">
            <a:spLocks noGrp="1"/>
          </p:cNvSpPr>
          <p:nvPr>
            <p:ph type="subTitle" idx="2"/>
          </p:nvPr>
        </p:nvSpPr>
        <p:spPr>
          <a:xfrm>
            <a:off x="3439674" y="3141175"/>
            <a:ext cx="2286600" cy="75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199" name="Google Shape;199;p30"/>
          <p:cNvSpPr txBox="1">
            <a:spLocks noGrp="1"/>
          </p:cNvSpPr>
          <p:nvPr>
            <p:ph type="subTitle" idx="3"/>
          </p:nvPr>
        </p:nvSpPr>
        <p:spPr>
          <a:xfrm>
            <a:off x="6203701" y="3141175"/>
            <a:ext cx="2286600" cy="75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200" name="Google Shape;200;p30"/>
          <p:cNvSpPr txBox="1">
            <a:spLocks noGrp="1"/>
          </p:cNvSpPr>
          <p:nvPr>
            <p:ph type="title" hasCustomPrompt="1"/>
          </p:nvPr>
        </p:nvSpPr>
        <p:spPr>
          <a:xfrm>
            <a:off x="588299" y="2468125"/>
            <a:ext cx="2417400" cy="75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01" name="Google Shape;201;p30"/>
          <p:cNvSpPr txBox="1">
            <a:spLocks noGrp="1"/>
          </p:cNvSpPr>
          <p:nvPr>
            <p:ph type="title" idx="4" hasCustomPrompt="1"/>
          </p:nvPr>
        </p:nvSpPr>
        <p:spPr>
          <a:xfrm>
            <a:off x="3363300" y="2468125"/>
            <a:ext cx="2417400" cy="75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02" name="Google Shape;202;p30"/>
          <p:cNvSpPr txBox="1">
            <a:spLocks noGrp="1"/>
          </p:cNvSpPr>
          <p:nvPr>
            <p:ph type="title" idx="5" hasCustomPrompt="1"/>
          </p:nvPr>
        </p:nvSpPr>
        <p:spPr>
          <a:xfrm>
            <a:off x="6138301" y="2468125"/>
            <a:ext cx="2417400" cy="75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03" name="Google Shape;203;p30"/>
          <p:cNvSpPr txBox="1">
            <a:spLocks noGrp="1"/>
          </p:cNvSpPr>
          <p:nvPr>
            <p:ph type="title" idx="6"/>
          </p:nvPr>
        </p:nvSpPr>
        <p:spPr>
          <a:xfrm>
            <a:off x="1974300" y="530725"/>
            <a:ext cx="51954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3000" b="1">
                <a:solidFill>
                  <a:srgbClr val="5D172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04" name="Google Shape;204;p30"/>
          <p:cNvSpPr/>
          <p:nvPr/>
        </p:nvSpPr>
        <p:spPr>
          <a:xfrm flipH="1">
            <a:off x="7169700" y="2391925"/>
            <a:ext cx="3405900" cy="3302400"/>
          </a:xfrm>
          <a:prstGeom prst="rtTriangle">
            <a:avLst/>
          </a:prstGeom>
          <a:solidFill>
            <a:srgbClr val="5D17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205" name="Google Shape;205;p30"/>
          <p:cNvSpPr/>
          <p:nvPr/>
        </p:nvSpPr>
        <p:spPr>
          <a:xfrm rot="10800000" flipH="1">
            <a:off x="-762425" y="-1182250"/>
            <a:ext cx="3405900" cy="33024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206" name="Google Shape;206;p30"/>
          <p:cNvSpPr/>
          <p:nvPr/>
        </p:nvSpPr>
        <p:spPr>
          <a:xfrm rot="10800000" flipH="1">
            <a:off x="-1681400" y="-1789325"/>
            <a:ext cx="5364900" cy="2516400"/>
          </a:xfrm>
          <a:prstGeom prst="triangle">
            <a:avLst>
              <a:gd name="adj" fmla="val 50000"/>
            </a:avLst>
          </a:prstGeom>
          <a:noFill/>
          <a:ln w="19050" cap="flat" cmpd="sng">
            <a:solidFill>
              <a:srgbClr val="5D17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D8D8C44E-0866-8D65-4629-FF1D821E5B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82574" y="4595262"/>
            <a:ext cx="3400800" cy="476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5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body" idx="1"/>
          </p:nvPr>
        </p:nvSpPr>
        <p:spPr>
          <a:xfrm>
            <a:off x="713225" y="2204605"/>
            <a:ext cx="3850200" cy="69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713225" y="923025"/>
            <a:ext cx="4220700" cy="98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3000" b="1">
                <a:solidFill>
                  <a:srgbClr val="5D172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80B53E42-DA3F-7F2E-35A3-92FE1451AB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6188" y="4504700"/>
            <a:ext cx="2976664" cy="5746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1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C1C2A7F-EAB8-1549-9F90-CA0D924624EF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5D17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Google Shape;40;p8"/>
          <p:cNvSpPr txBox="1">
            <a:spLocks noGrp="1"/>
          </p:cNvSpPr>
          <p:nvPr>
            <p:ph type="title"/>
          </p:nvPr>
        </p:nvSpPr>
        <p:spPr>
          <a:xfrm>
            <a:off x="805050" y="1840500"/>
            <a:ext cx="7533900" cy="146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 sz="6000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 preserve="1">
  <p:cSld name="1_Main point">
    <p:bg>
      <p:bgPr>
        <a:solidFill>
          <a:schemeClr val="dk1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C1C2A7F-EAB8-1549-9F90-CA0D924624EF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Google Shape;40;p8"/>
          <p:cNvSpPr txBox="1">
            <a:spLocks noGrp="1"/>
          </p:cNvSpPr>
          <p:nvPr>
            <p:ph type="title"/>
          </p:nvPr>
        </p:nvSpPr>
        <p:spPr>
          <a:xfrm>
            <a:off x="805050" y="1840500"/>
            <a:ext cx="7533900" cy="146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 sz="6000" b="1">
                <a:solidFill>
                  <a:srgbClr val="5D172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89793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 preserve="1">
  <p:cSld name="1_Main point">
    <p:bg>
      <p:bgPr>
        <a:solidFill>
          <a:schemeClr val="dk1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C1C2A7F-EAB8-1549-9F90-CA0D924624EF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5D17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Google Shape;40;p8"/>
          <p:cNvSpPr txBox="1">
            <a:spLocks noGrp="1"/>
          </p:cNvSpPr>
          <p:nvPr>
            <p:ph type="title"/>
          </p:nvPr>
        </p:nvSpPr>
        <p:spPr>
          <a:xfrm>
            <a:off x="805050" y="1840500"/>
            <a:ext cx="7533900" cy="146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 sz="6000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6645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accent5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0" y="457200"/>
            <a:ext cx="9144000" cy="4686300"/>
          </a:xfrm>
          <a:prstGeom prst="triangle">
            <a:avLst>
              <a:gd name="adj" fmla="val 50000"/>
            </a:avLst>
          </a:prstGeom>
          <a:solidFill>
            <a:srgbClr val="5D17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9"/>
          <p:cNvSpPr/>
          <p:nvPr/>
        </p:nvSpPr>
        <p:spPr>
          <a:xfrm rot="5400000">
            <a:off x="-64425" y="64350"/>
            <a:ext cx="4243200" cy="4114500"/>
          </a:xfrm>
          <a:prstGeom prst="rtTriangle">
            <a:avLst/>
          </a:prstGeom>
          <a:solidFill>
            <a:schemeClr val="accent5">
              <a:lumMod val="9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9"/>
          <p:cNvSpPr/>
          <p:nvPr/>
        </p:nvSpPr>
        <p:spPr>
          <a:xfrm rot="-5400000" flipH="1">
            <a:off x="4941700" y="26525"/>
            <a:ext cx="4364700" cy="4227600"/>
          </a:xfrm>
          <a:prstGeom prst="rtTriangle">
            <a:avLst/>
          </a:prstGeom>
          <a:noFill/>
          <a:ln w="19050" cap="flat" cmpd="sng">
            <a:solidFill>
              <a:srgbClr val="5D17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ctrTitle"/>
          </p:nvPr>
        </p:nvSpPr>
        <p:spPr>
          <a:xfrm>
            <a:off x="1690800" y="2470300"/>
            <a:ext cx="5762400" cy="69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30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 b="1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 b="1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 b="1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 b="1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 b="1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 b="1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 b="1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ubTitle" idx="1"/>
          </p:nvPr>
        </p:nvSpPr>
        <p:spPr>
          <a:xfrm>
            <a:off x="2218725" y="3334300"/>
            <a:ext cx="4706400" cy="79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5"/>
        </a:soli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/>
          <p:nvPr/>
        </p:nvSpPr>
        <p:spPr>
          <a:xfrm>
            <a:off x="-50" y="5600"/>
            <a:ext cx="9144000" cy="5143500"/>
          </a:xfrm>
          <a:prstGeom prst="rect">
            <a:avLst/>
          </a:prstGeom>
          <a:solidFill>
            <a:schemeClr val="lt1">
              <a:alpha val="2356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10"/>
          <p:cNvSpPr/>
          <p:nvPr/>
        </p:nvSpPr>
        <p:spPr>
          <a:xfrm>
            <a:off x="4312400" y="3260201"/>
            <a:ext cx="4886400" cy="1051800"/>
          </a:xfrm>
          <a:prstGeom prst="rect">
            <a:avLst/>
          </a:prstGeom>
          <a:solidFill>
            <a:srgbClr val="5D17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title"/>
          </p:nvPr>
        </p:nvSpPr>
        <p:spPr>
          <a:xfrm>
            <a:off x="4571999" y="3320501"/>
            <a:ext cx="4276305" cy="77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500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10"/>
          <p:cNvSpPr/>
          <p:nvPr/>
        </p:nvSpPr>
        <p:spPr>
          <a:xfrm rot="5400000">
            <a:off x="-341212" y="-788137"/>
            <a:ext cx="3405900" cy="3302400"/>
          </a:xfrm>
          <a:prstGeom prst="rtTriangle">
            <a:avLst/>
          </a:prstGeom>
          <a:noFill/>
          <a:ln w="19050" cap="flat" cmpd="sng">
            <a:solidFill>
              <a:srgbClr val="5D17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52" name="Google Shape;52;p10"/>
          <p:cNvSpPr/>
          <p:nvPr/>
        </p:nvSpPr>
        <p:spPr>
          <a:xfrm rot="5400000">
            <a:off x="-436462" y="-1007212"/>
            <a:ext cx="3405900" cy="33024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B3A676D-4B03-7634-4FC9-EB368DB5F7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09581" y="4533243"/>
            <a:ext cx="2938723" cy="4097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5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"/>
          <p:cNvSpPr/>
          <p:nvPr/>
        </p:nvSpPr>
        <p:spPr>
          <a:xfrm rot="10800000">
            <a:off x="-19875" y="-19325"/>
            <a:ext cx="9203100" cy="5162700"/>
          </a:xfrm>
          <a:prstGeom prst="triangle">
            <a:avLst>
              <a:gd name="adj" fmla="val 50000"/>
            </a:avLst>
          </a:prstGeom>
          <a:solidFill>
            <a:srgbClr val="5D17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title" hasCustomPrompt="1"/>
          </p:nvPr>
        </p:nvSpPr>
        <p:spPr>
          <a:xfrm>
            <a:off x="713250" y="638800"/>
            <a:ext cx="77175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0"/>
              <a:buNone/>
              <a:defRPr sz="90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0"/>
              <a:buNone/>
              <a:defRPr sz="9000" b="1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0"/>
              <a:buNone/>
              <a:defRPr sz="9000" b="1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0"/>
              <a:buNone/>
              <a:defRPr sz="9000" b="1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0"/>
              <a:buNone/>
              <a:defRPr sz="9000" b="1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0"/>
              <a:buNone/>
              <a:defRPr sz="9000" b="1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0"/>
              <a:buNone/>
              <a:defRPr sz="9000" b="1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0"/>
              <a:buNone/>
              <a:defRPr sz="9000" b="1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0"/>
              <a:buNone/>
              <a:defRPr sz="9000" b="1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1"/>
          </p:nvPr>
        </p:nvSpPr>
        <p:spPr>
          <a:xfrm>
            <a:off x="713250" y="2706376"/>
            <a:ext cx="7717500" cy="4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●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○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■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●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○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■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●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○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Didact Gothic"/>
              <a:buChar char="■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846BA211-C9F4-266D-FC22-91645EA330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6188" y="4504700"/>
            <a:ext cx="2976664" cy="5746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logo&#10;&#10;Description automatically generated">
            <a:extLst>
              <a:ext uri="{FF2B5EF4-FFF2-40B4-BE49-F238E27FC236}">
                <a16:creationId xmlns:a16="http://schemas.microsoft.com/office/drawing/2014/main" id="{1FBE6D8B-A2C1-2003-C278-5C6AEFF16A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30111" y="4491730"/>
            <a:ext cx="2976664" cy="574613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11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700"/>
              <a:buFont typeface="Julius Sans One"/>
              <a:buNone/>
              <a:defRPr sz="2700">
                <a:solidFill>
                  <a:schemeClr val="hlink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Julius Sans One"/>
              <a:buNone/>
              <a:defRPr sz="3000">
                <a:solidFill>
                  <a:schemeClr val="hlink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Julius Sans One"/>
              <a:buNone/>
              <a:defRPr sz="3000">
                <a:solidFill>
                  <a:schemeClr val="hlink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Julius Sans One"/>
              <a:buNone/>
              <a:defRPr sz="3000">
                <a:solidFill>
                  <a:schemeClr val="hlink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Julius Sans One"/>
              <a:buNone/>
              <a:defRPr sz="3000">
                <a:solidFill>
                  <a:schemeClr val="hlink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Julius Sans One"/>
              <a:buNone/>
              <a:defRPr sz="3000">
                <a:solidFill>
                  <a:schemeClr val="hlink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Julius Sans One"/>
              <a:buNone/>
              <a:defRPr sz="3000">
                <a:solidFill>
                  <a:schemeClr val="hlink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Julius Sans One"/>
              <a:buNone/>
              <a:defRPr sz="3000">
                <a:solidFill>
                  <a:schemeClr val="hlink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Julius Sans One"/>
              <a:buNone/>
              <a:defRPr sz="3000">
                <a:solidFill>
                  <a:schemeClr val="hlink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9pPr>
          </a:lstStyle>
          <a:p>
            <a:r>
              <a:rPr lang="en-US"/>
              <a:t>Minimalist Maroon &amp; Grayscale</a:t>
            </a:r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Questrial"/>
              <a:buChar char="●"/>
              <a:defRPr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Questrial"/>
              <a:buChar char="○"/>
              <a:defRPr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Questrial"/>
              <a:buChar char="■"/>
              <a:defRPr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Questrial"/>
              <a:buChar char="●"/>
              <a:defRPr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Questrial"/>
              <a:buChar char="○"/>
              <a:defRPr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Questrial"/>
              <a:buChar char="■"/>
              <a:defRPr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Questrial"/>
              <a:buChar char="●"/>
              <a:defRPr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Questrial"/>
              <a:buChar char="○"/>
              <a:defRPr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hlink"/>
              </a:buClr>
              <a:buSzPts val="1400"/>
              <a:buFont typeface="Questrial"/>
              <a:buChar char="■"/>
              <a:defRPr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  <p:sldLayoutId id="2147483654" r:id="rId3"/>
    <p:sldLayoutId id="2147483682" r:id="rId4"/>
    <p:sldLayoutId id="2147483681" r:id="rId5"/>
    <p:sldLayoutId id="2147483655" r:id="rId6"/>
    <p:sldLayoutId id="2147483656" r:id="rId7"/>
    <p:sldLayoutId id="2147483657" r:id="rId8"/>
    <p:sldLayoutId id="2147483658" r:id="rId9"/>
    <p:sldLayoutId id="2147483678" r:id="rId10"/>
    <p:sldLayoutId id="2147483659" r:id="rId11"/>
    <p:sldLayoutId id="2147483660" r:id="rId12"/>
    <p:sldLayoutId id="2147483661" r:id="rId13"/>
    <p:sldLayoutId id="2147483664" r:id="rId14"/>
    <p:sldLayoutId id="2147483666" r:id="rId15"/>
    <p:sldLayoutId id="2147483669" r:id="rId16"/>
    <p:sldLayoutId id="2147483671" r:id="rId17"/>
    <p:sldLayoutId id="2147483679" r:id="rId18"/>
    <p:sldLayoutId id="2147483676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49">
          <p15:clr>
            <a:srgbClr val="EA4335"/>
          </p15:clr>
        </p15:guide>
        <p15:guide id="2" pos="5311">
          <p15:clr>
            <a:srgbClr val="EA4335"/>
          </p15:clr>
        </p15:guide>
        <p15:guide id="3" orient="horz" pos="340">
          <p15:clr>
            <a:srgbClr val="EA4335"/>
          </p15:clr>
        </p15:guide>
        <p15:guide id="4" orient="horz" pos="2903">
          <p15:clr>
            <a:srgbClr val="EA4335"/>
          </p15:clr>
        </p15:guide>
        <p15:guide id="5" pos="288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81_5B93D06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61_3F77803C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6E_8C6977B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6"/>
          <p:cNvSpPr txBox="1">
            <a:spLocks noGrp="1"/>
          </p:cNvSpPr>
          <p:nvPr>
            <p:ph type="ctrTitle"/>
          </p:nvPr>
        </p:nvSpPr>
        <p:spPr>
          <a:xfrm>
            <a:off x="4357865" y="1981117"/>
            <a:ext cx="4027675" cy="150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3200" dirty="0"/>
              <a:t>Fuel Your F</a:t>
            </a:r>
            <a:r>
              <a:rPr lang="en-US" sz="3200" dirty="0"/>
              <a:t>u</a:t>
            </a:r>
            <a:r>
              <a:rPr lang="en" sz="3200" dirty="0"/>
              <a:t>nding: Boost Proposal Preparation</a:t>
            </a:r>
            <a:endParaRPr lang="en-US" sz="3200" dirty="0"/>
          </a:p>
        </p:txBody>
      </p:sp>
      <p:sp>
        <p:nvSpPr>
          <p:cNvPr id="227" name="Google Shape;227;p36"/>
          <p:cNvSpPr txBox="1">
            <a:spLocks noGrp="1"/>
          </p:cNvSpPr>
          <p:nvPr>
            <p:ph type="subTitle" idx="1"/>
          </p:nvPr>
        </p:nvSpPr>
        <p:spPr>
          <a:xfrm>
            <a:off x="4357866" y="3873022"/>
            <a:ext cx="3829200" cy="2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n" dirty="0"/>
              <a:t>Spring 2024</a:t>
            </a:r>
            <a:endParaRPr lang="en-US" dirty="0"/>
          </a:p>
        </p:txBody>
      </p:sp>
      <p:cxnSp>
        <p:nvCxnSpPr>
          <p:cNvPr id="228" name="Google Shape;228;p36"/>
          <p:cNvCxnSpPr/>
          <p:nvPr/>
        </p:nvCxnSpPr>
        <p:spPr>
          <a:xfrm>
            <a:off x="7460766" y="3735202"/>
            <a:ext cx="6471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168122EF-4ABC-27F7-BF2D-70FF13EE07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0092" y="1730152"/>
            <a:ext cx="7892894" cy="690600"/>
          </a:xfrm>
        </p:spPr>
        <p:txBody>
          <a:bodyPr/>
          <a:lstStyle/>
          <a:p>
            <a:r>
              <a:rPr lang="en-US" sz="1600" dirty="0">
                <a:solidFill>
                  <a:schemeClr val="tx1"/>
                </a:solidFill>
              </a:rPr>
              <a:t>NSF always, but increasingly other funders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Research itself contributes to societal problems or breakthroughs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Activities related to the research projects—often, training ground (e.g., for undergraduates or graduate students, early career scientists, REU, Postdoc mentoring plan)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Activities supported by an complementary to the project—educational workshops, teacher training, communicating science to broad audiences, etc.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Title 26">
            <a:extLst>
              <a:ext uri="{FF2B5EF4-FFF2-40B4-BE49-F238E27FC236}">
                <a16:creationId xmlns:a16="http://schemas.microsoft.com/office/drawing/2014/main" id="{D01B85D3-EF43-352F-AEDD-643FFF11A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961" y="254478"/>
            <a:ext cx="6584046" cy="982200"/>
          </a:xfrm>
        </p:spPr>
        <p:txBody>
          <a:bodyPr/>
          <a:lstStyle/>
          <a:p>
            <a:r>
              <a:rPr lang="en-US"/>
              <a:t>Broader Impacts: </a:t>
            </a:r>
            <a:r>
              <a:rPr lang="en-US" sz="1800"/>
              <a:t>Potential to benefit society and Contribute to the achievement of specific, desired societal Outcomes</a:t>
            </a:r>
          </a:p>
        </p:txBody>
      </p:sp>
    </p:spTree>
    <p:extLst>
      <p:ext uri="{BB962C8B-B14F-4D97-AF65-F5344CB8AC3E}">
        <p14:creationId xmlns:p14="http://schemas.microsoft.com/office/powerpoint/2010/main" val="14118027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54"/>
          <p:cNvSpPr txBox="1">
            <a:spLocks noGrp="1"/>
          </p:cNvSpPr>
          <p:nvPr>
            <p:ph type="title" idx="8"/>
          </p:nvPr>
        </p:nvSpPr>
        <p:spPr>
          <a:xfrm>
            <a:off x="6215127" y="2031125"/>
            <a:ext cx="1875600" cy="40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1800" dirty="0"/>
              <a:t>$25 million right now for underserved groups</a:t>
            </a:r>
          </a:p>
        </p:txBody>
      </p:sp>
      <p:sp>
        <p:nvSpPr>
          <p:cNvPr id="451" name="Google Shape;451;p54"/>
          <p:cNvSpPr txBox="1">
            <a:spLocks noGrp="1"/>
          </p:cNvSpPr>
          <p:nvPr>
            <p:ph type="title"/>
          </p:nvPr>
        </p:nvSpPr>
        <p:spPr>
          <a:xfrm>
            <a:off x="1002321" y="2091241"/>
            <a:ext cx="1897500" cy="40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Diversity is embedded in the mission</a:t>
            </a:r>
            <a:endParaRPr/>
          </a:p>
        </p:txBody>
      </p:sp>
      <p:sp>
        <p:nvSpPr>
          <p:cNvPr id="453" name="Google Shape;453;p54"/>
          <p:cNvSpPr txBox="1">
            <a:spLocks noGrp="1"/>
          </p:cNvSpPr>
          <p:nvPr>
            <p:ph type="title" idx="2"/>
          </p:nvPr>
        </p:nvSpPr>
        <p:spPr>
          <a:xfrm>
            <a:off x="674897" y="3394694"/>
            <a:ext cx="2552347" cy="40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Special call for Rural learners &amp; studies</a:t>
            </a:r>
            <a:endParaRPr/>
          </a:p>
        </p:txBody>
      </p:sp>
      <p:sp>
        <p:nvSpPr>
          <p:cNvPr id="455" name="Google Shape;455;p54"/>
          <p:cNvSpPr txBox="1">
            <a:spLocks noGrp="1"/>
          </p:cNvSpPr>
          <p:nvPr>
            <p:ph type="title" idx="4"/>
          </p:nvPr>
        </p:nvSpPr>
        <p:spPr>
          <a:xfrm>
            <a:off x="3623710" y="2031125"/>
            <a:ext cx="1881900" cy="40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Robust equity action plan</a:t>
            </a:r>
          </a:p>
        </p:txBody>
      </p:sp>
      <p:sp>
        <p:nvSpPr>
          <p:cNvPr id="457" name="Google Shape;457;p54"/>
          <p:cNvSpPr txBox="1">
            <a:spLocks noGrp="1"/>
          </p:cNvSpPr>
          <p:nvPr>
            <p:ph type="title" idx="6"/>
          </p:nvPr>
        </p:nvSpPr>
        <p:spPr>
          <a:xfrm>
            <a:off x="3596126" y="3432994"/>
            <a:ext cx="1881900" cy="40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Workshops, Trainings, custom plans</a:t>
            </a:r>
            <a:endParaRPr/>
          </a:p>
        </p:txBody>
      </p:sp>
      <p:sp>
        <p:nvSpPr>
          <p:cNvPr id="460" name="Google Shape;460;p54"/>
          <p:cNvSpPr txBox="1">
            <a:spLocks noGrp="1"/>
          </p:cNvSpPr>
          <p:nvPr>
            <p:ph type="title" idx="13"/>
          </p:nvPr>
        </p:nvSpPr>
        <p:spPr>
          <a:xfrm>
            <a:off x="6215127" y="3466497"/>
            <a:ext cx="1875600" cy="40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Special call for low-income learners</a:t>
            </a:r>
            <a:endParaRPr/>
          </a:p>
        </p:txBody>
      </p:sp>
      <p:sp>
        <p:nvSpPr>
          <p:cNvPr id="462" name="Google Shape;462;p54"/>
          <p:cNvSpPr txBox="1">
            <a:spLocks noGrp="1"/>
          </p:cNvSpPr>
          <p:nvPr>
            <p:ph type="title" idx="15"/>
          </p:nvPr>
        </p:nvSpPr>
        <p:spPr>
          <a:xfrm>
            <a:off x="1265639" y="501756"/>
            <a:ext cx="6746923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U.S. Department of Agriculture</a:t>
            </a:r>
            <a:endParaRPr/>
          </a:p>
        </p:txBody>
      </p:sp>
      <p:cxnSp>
        <p:nvCxnSpPr>
          <p:cNvPr id="463" name="Google Shape;463;p54"/>
          <p:cNvCxnSpPr/>
          <p:nvPr/>
        </p:nvCxnSpPr>
        <p:spPr>
          <a:xfrm>
            <a:off x="5857175" y="1371625"/>
            <a:ext cx="0" cy="323340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4" name="Google Shape;464;p54"/>
          <p:cNvCxnSpPr/>
          <p:nvPr/>
        </p:nvCxnSpPr>
        <p:spPr>
          <a:xfrm>
            <a:off x="3128825" y="1362725"/>
            <a:ext cx="0" cy="324240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5" name="Google Shape;465;p54"/>
          <p:cNvCxnSpPr/>
          <p:nvPr/>
        </p:nvCxnSpPr>
        <p:spPr>
          <a:xfrm rot="10800000" flipH="1">
            <a:off x="779625" y="2963163"/>
            <a:ext cx="7941600" cy="2340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6" name="Google Shape;466;p54"/>
          <p:cNvCxnSpPr/>
          <p:nvPr/>
        </p:nvCxnSpPr>
        <p:spPr>
          <a:xfrm>
            <a:off x="4248450" y="1263460"/>
            <a:ext cx="6471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0699885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54"/>
          <p:cNvSpPr txBox="1">
            <a:spLocks noGrp="1"/>
          </p:cNvSpPr>
          <p:nvPr>
            <p:ph type="title" idx="8"/>
          </p:nvPr>
        </p:nvSpPr>
        <p:spPr>
          <a:xfrm>
            <a:off x="6215127" y="2031125"/>
            <a:ext cx="1875600" cy="40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1800"/>
              <a:t>Teacher diversity is in top 3 priorities</a:t>
            </a:r>
          </a:p>
        </p:txBody>
      </p:sp>
      <p:sp>
        <p:nvSpPr>
          <p:cNvPr id="451" name="Google Shape;451;p54"/>
          <p:cNvSpPr txBox="1">
            <a:spLocks noGrp="1"/>
          </p:cNvSpPr>
          <p:nvPr>
            <p:ph type="title"/>
          </p:nvPr>
        </p:nvSpPr>
        <p:spPr>
          <a:xfrm>
            <a:off x="1002321" y="2091241"/>
            <a:ext cx="1897500" cy="40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Ensuring equal access is key to the mission</a:t>
            </a:r>
            <a:endParaRPr/>
          </a:p>
        </p:txBody>
      </p:sp>
      <p:sp>
        <p:nvSpPr>
          <p:cNvPr id="453" name="Google Shape;453;p54"/>
          <p:cNvSpPr txBox="1">
            <a:spLocks noGrp="1"/>
          </p:cNvSpPr>
          <p:nvPr>
            <p:ph type="title" idx="2"/>
          </p:nvPr>
        </p:nvSpPr>
        <p:spPr>
          <a:xfrm>
            <a:off x="795179" y="3432994"/>
            <a:ext cx="2442996" cy="40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Equal access can start with teacher education</a:t>
            </a:r>
            <a:endParaRPr/>
          </a:p>
        </p:txBody>
      </p:sp>
      <p:sp>
        <p:nvSpPr>
          <p:cNvPr id="455" name="Google Shape;455;p54"/>
          <p:cNvSpPr txBox="1">
            <a:spLocks noGrp="1"/>
          </p:cNvSpPr>
          <p:nvPr>
            <p:ph type="title" idx="4"/>
          </p:nvPr>
        </p:nvSpPr>
        <p:spPr>
          <a:xfrm>
            <a:off x="3623710" y="2031125"/>
            <a:ext cx="1881900" cy="40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Fostering diverse schools Grants</a:t>
            </a:r>
          </a:p>
        </p:txBody>
      </p:sp>
      <p:sp>
        <p:nvSpPr>
          <p:cNvPr id="457" name="Google Shape;457;p54"/>
          <p:cNvSpPr txBox="1">
            <a:spLocks noGrp="1"/>
          </p:cNvSpPr>
          <p:nvPr>
            <p:ph type="title" idx="6"/>
          </p:nvPr>
        </p:nvSpPr>
        <p:spPr>
          <a:xfrm>
            <a:off x="3596126" y="3432994"/>
            <a:ext cx="1881900" cy="40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Grants for partnerships with local schools</a:t>
            </a:r>
            <a:endParaRPr/>
          </a:p>
        </p:txBody>
      </p:sp>
      <p:sp>
        <p:nvSpPr>
          <p:cNvPr id="460" name="Google Shape;460;p54"/>
          <p:cNvSpPr txBox="1">
            <a:spLocks noGrp="1"/>
          </p:cNvSpPr>
          <p:nvPr>
            <p:ph type="title" idx="13"/>
          </p:nvPr>
        </p:nvSpPr>
        <p:spPr>
          <a:xfrm>
            <a:off x="5899878" y="3513876"/>
            <a:ext cx="2506098" cy="40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Help recruit &amp; retain underrepresented students</a:t>
            </a:r>
            <a:endParaRPr/>
          </a:p>
        </p:txBody>
      </p:sp>
      <p:sp>
        <p:nvSpPr>
          <p:cNvPr id="462" name="Google Shape;462;p54"/>
          <p:cNvSpPr txBox="1">
            <a:spLocks noGrp="1"/>
          </p:cNvSpPr>
          <p:nvPr>
            <p:ph type="title" idx="15"/>
          </p:nvPr>
        </p:nvSpPr>
        <p:spPr>
          <a:xfrm>
            <a:off x="1265639" y="501756"/>
            <a:ext cx="6746923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U.S. Department of Education</a:t>
            </a:r>
            <a:endParaRPr/>
          </a:p>
        </p:txBody>
      </p:sp>
      <p:cxnSp>
        <p:nvCxnSpPr>
          <p:cNvPr id="463" name="Google Shape;463;p54"/>
          <p:cNvCxnSpPr/>
          <p:nvPr/>
        </p:nvCxnSpPr>
        <p:spPr>
          <a:xfrm>
            <a:off x="5857175" y="1371625"/>
            <a:ext cx="0" cy="323340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4" name="Google Shape;464;p54"/>
          <p:cNvCxnSpPr/>
          <p:nvPr/>
        </p:nvCxnSpPr>
        <p:spPr>
          <a:xfrm>
            <a:off x="3128825" y="1362725"/>
            <a:ext cx="0" cy="324240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5" name="Google Shape;465;p54"/>
          <p:cNvCxnSpPr/>
          <p:nvPr/>
        </p:nvCxnSpPr>
        <p:spPr>
          <a:xfrm rot="10800000" flipH="1">
            <a:off x="779625" y="2963163"/>
            <a:ext cx="7941600" cy="2340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6" name="Google Shape;466;p54"/>
          <p:cNvCxnSpPr/>
          <p:nvPr/>
        </p:nvCxnSpPr>
        <p:spPr>
          <a:xfrm>
            <a:off x="4248450" y="1263460"/>
            <a:ext cx="6471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8090717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2E62F-345C-F552-D900-D9B7B675D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Basically everywhere</a:t>
            </a:r>
          </a:p>
        </p:txBody>
      </p:sp>
    </p:spTree>
    <p:extLst>
      <p:ext uri="{BB962C8B-B14F-4D97-AF65-F5344CB8AC3E}">
        <p14:creationId xmlns:p14="http://schemas.microsoft.com/office/powerpoint/2010/main" val="24139301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60CA6DF3-9A3B-E15B-618F-72D1E733A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743" y="1986"/>
            <a:ext cx="7717500" cy="1963500"/>
          </a:xfrm>
        </p:spPr>
        <p:txBody>
          <a:bodyPr/>
          <a:lstStyle/>
          <a:p>
            <a:r>
              <a:rPr lang="en-US" sz="4400"/>
              <a:t>Discuss</a:t>
            </a:r>
          </a:p>
        </p:txBody>
      </p:sp>
      <p:sp>
        <p:nvSpPr>
          <p:cNvPr id="16" name="Subtitle 15">
            <a:extLst>
              <a:ext uri="{FF2B5EF4-FFF2-40B4-BE49-F238E27FC236}">
                <a16:creationId xmlns:a16="http://schemas.microsoft.com/office/drawing/2014/main" id="{048782AB-EA54-5CBB-A517-633BF58E29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93064" y="2347147"/>
            <a:ext cx="4218514" cy="448200"/>
          </a:xfrm>
        </p:spPr>
        <p:txBody>
          <a:bodyPr/>
          <a:lstStyle/>
          <a:p>
            <a:pPr marL="139700" indent="0">
              <a:lnSpc>
                <a:spcPct val="114999"/>
              </a:lnSpc>
              <a:buNone/>
            </a:pPr>
            <a:r>
              <a:rPr lang="en-US" sz="2400"/>
              <a:t>How do these goals intersect with your own work?</a:t>
            </a:r>
          </a:p>
        </p:txBody>
      </p:sp>
    </p:spTree>
    <p:extLst>
      <p:ext uri="{BB962C8B-B14F-4D97-AF65-F5344CB8AC3E}">
        <p14:creationId xmlns:p14="http://schemas.microsoft.com/office/powerpoint/2010/main" val="1536413798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8E1F499-C5FA-F2B9-1BB6-195BC9820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4170" y="1625741"/>
            <a:ext cx="5363388" cy="1963500"/>
          </a:xfrm>
        </p:spPr>
        <p:txBody>
          <a:bodyPr/>
          <a:lstStyle/>
          <a:p>
            <a:r>
              <a:rPr lang="en-US" sz="4000" dirty="0"/>
              <a:t> An effective grant proposal solves a problem or addresses a need</a:t>
            </a:r>
          </a:p>
        </p:txBody>
      </p:sp>
    </p:spTree>
    <p:extLst>
      <p:ext uri="{BB962C8B-B14F-4D97-AF65-F5344CB8AC3E}">
        <p14:creationId xmlns:p14="http://schemas.microsoft.com/office/powerpoint/2010/main" val="903171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60CA6DF3-9A3B-E15B-618F-72D1E733AE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18725" y="2470300"/>
            <a:ext cx="4889882" cy="699900"/>
          </a:xfrm>
        </p:spPr>
        <p:txBody>
          <a:bodyPr/>
          <a:lstStyle/>
          <a:p>
            <a:r>
              <a:rPr lang="en-US"/>
              <a:t>Who Are Our Students?</a:t>
            </a:r>
          </a:p>
        </p:txBody>
      </p:sp>
    </p:spTree>
    <p:extLst>
      <p:ext uri="{BB962C8B-B14F-4D97-AF65-F5344CB8AC3E}">
        <p14:creationId xmlns:p14="http://schemas.microsoft.com/office/powerpoint/2010/main" val="8600741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50"/>
          <p:cNvSpPr txBox="1">
            <a:spLocks noGrp="1"/>
          </p:cNvSpPr>
          <p:nvPr>
            <p:ph type="title"/>
          </p:nvPr>
        </p:nvSpPr>
        <p:spPr>
          <a:xfrm>
            <a:off x="5874462" y="1364047"/>
            <a:ext cx="3269538" cy="60273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5D1725"/>
                </a:solidFill>
              </a:rPr>
              <a:t>35.7% are First Generation Scholars</a:t>
            </a:r>
            <a:endParaRPr dirty="0">
              <a:solidFill>
                <a:srgbClr val="5D1725"/>
              </a:solidFill>
            </a:endParaRPr>
          </a:p>
        </p:txBody>
      </p:sp>
      <p:sp>
        <p:nvSpPr>
          <p:cNvPr id="385" name="Google Shape;385;p50"/>
          <p:cNvSpPr txBox="1">
            <a:spLocks noGrp="1"/>
          </p:cNvSpPr>
          <p:nvPr>
            <p:ph type="title" idx="6"/>
          </p:nvPr>
        </p:nvSpPr>
        <p:spPr>
          <a:xfrm>
            <a:off x="550233" y="304916"/>
            <a:ext cx="8301457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Undergraduate Demographics</a:t>
            </a:r>
            <a:endParaRPr dirty="0"/>
          </a:p>
        </p:txBody>
      </p:sp>
      <p:cxnSp>
        <p:nvCxnSpPr>
          <p:cNvPr id="386" name="Google Shape;386;p50"/>
          <p:cNvCxnSpPr/>
          <p:nvPr/>
        </p:nvCxnSpPr>
        <p:spPr>
          <a:xfrm>
            <a:off x="4248450" y="930286"/>
            <a:ext cx="647100" cy="0"/>
          </a:xfrm>
          <a:prstGeom prst="straightConnector1">
            <a:avLst/>
          </a:prstGeom>
          <a:noFill/>
          <a:ln w="19050" cap="flat" cmpd="sng">
            <a:solidFill>
              <a:srgbClr val="5D172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" name="Google Shape;379;p50">
            <a:extLst>
              <a:ext uri="{FF2B5EF4-FFF2-40B4-BE49-F238E27FC236}">
                <a16:creationId xmlns:a16="http://schemas.microsoft.com/office/drawing/2014/main" id="{4D6BA9AD-99AE-94BA-73AF-58708F4CBA1C}"/>
              </a:ext>
            </a:extLst>
          </p:cNvPr>
          <p:cNvSpPr txBox="1">
            <a:spLocks/>
          </p:cNvSpPr>
          <p:nvPr/>
        </p:nvSpPr>
        <p:spPr>
          <a:xfrm>
            <a:off x="135967" y="1522959"/>
            <a:ext cx="3071927" cy="602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1" i="0" u="none" strike="noStrike" cap="none">
                <a:solidFill>
                  <a:schemeClr val="accent6">
                    <a:lumMod val="50000"/>
                  </a:schemeClr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9pPr>
          </a:lstStyle>
          <a:p>
            <a:r>
              <a:rPr lang="en-US" dirty="0">
                <a:solidFill>
                  <a:srgbClr val="5D1725"/>
                </a:solidFill>
              </a:rPr>
              <a:t>25.5% of undergraduates are students of color</a:t>
            </a:r>
          </a:p>
        </p:txBody>
      </p:sp>
      <p:sp>
        <p:nvSpPr>
          <p:cNvPr id="12" name="Google Shape;379;p50">
            <a:extLst>
              <a:ext uri="{FF2B5EF4-FFF2-40B4-BE49-F238E27FC236}">
                <a16:creationId xmlns:a16="http://schemas.microsoft.com/office/drawing/2014/main" id="{8FAC9C82-2035-FC3A-E4B2-DE32D38724F8}"/>
              </a:ext>
            </a:extLst>
          </p:cNvPr>
          <p:cNvSpPr txBox="1">
            <a:spLocks/>
          </p:cNvSpPr>
          <p:nvPr/>
        </p:nvSpPr>
        <p:spPr>
          <a:xfrm>
            <a:off x="5786202" y="3100057"/>
            <a:ext cx="3168318" cy="602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1" i="0" u="none" strike="noStrike" cap="none">
                <a:solidFill>
                  <a:schemeClr val="accent6">
                    <a:lumMod val="50000"/>
                  </a:schemeClr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9pPr>
          </a:lstStyle>
          <a:p>
            <a:r>
              <a:rPr lang="en-US" dirty="0">
                <a:solidFill>
                  <a:srgbClr val="5D1725"/>
                </a:solidFill>
              </a:rPr>
              <a:t>23% of undergraduates meet NSF definition of “underrepresented”</a:t>
            </a:r>
          </a:p>
        </p:txBody>
      </p:sp>
      <p:sp>
        <p:nvSpPr>
          <p:cNvPr id="15" name="Google Shape;379;p50">
            <a:extLst>
              <a:ext uri="{FF2B5EF4-FFF2-40B4-BE49-F238E27FC236}">
                <a16:creationId xmlns:a16="http://schemas.microsoft.com/office/drawing/2014/main" id="{B8CA3F40-F0C9-8017-BAED-386BA840B473}"/>
              </a:ext>
            </a:extLst>
          </p:cNvPr>
          <p:cNvSpPr txBox="1">
            <a:spLocks/>
          </p:cNvSpPr>
          <p:nvPr/>
        </p:nvSpPr>
        <p:spPr>
          <a:xfrm>
            <a:off x="477243" y="2798688"/>
            <a:ext cx="2181248" cy="602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1" i="0" u="none" strike="noStrike" cap="none">
                <a:solidFill>
                  <a:schemeClr val="accent6">
                    <a:lumMod val="50000"/>
                  </a:schemeClr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9pPr>
          </a:lstStyle>
          <a:p>
            <a:r>
              <a:rPr lang="en-US" dirty="0">
                <a:solidFill>
                  <a:srgbClr val="5D1725"/>
                </a:solidFill>
              </a:rPr>
              <a:t>50.5% are women</a:t>
            </a:r>
          </a:p>
        </p:txBody>
      </p:sp>
      <p:sp>
        <p:nvSpPr>
          <p:cNvPr id="16" name="Google Shape;379;p50">
            <a:extLst>
              <a:ext uri="{FF2B5EF4-FFF2-40B4-BE49-F238E27FC236}">
                <a16:creationId xmlns:a16="http://schemas.microsoft.com/office/drawing/2014/main" id="{66A88943-D55B-9D68-3F50-F0378BC3BA88}"/>
              </a:ext>
            </a:extLst>
          </p:cNvPr>
          <p:cNvSpPr txBox="1">
            <a:spLocks/>
          </p:cNvSpPr>
          <p:nvPr/>
        </p:nvSpPr>
        <p:spPr>
          <a:xfrm>
            <a:off x="3604954" y="2232052"/>
            <a:ext cx="2181248" cy="602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1" i="0" u="none" strike="noStrike" cap="none">
                <a:solidFill>
                  <a:schemeClr val="accent6">
                    <a:lumMod val="50000"/>
                  </a:schemeClr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9pPr>
          </a:lstStyle>
          <a:p>
            <a:r>
              <a:rPr lang="en-US" dirty="0">
                <a:solidFill>
                  <a:srgbClr val="5D1725"/>
                </a:solidFill>
              </a:rPr>
              <a:t>27.8% are Pell-Eligible</a:t>
            </a:r>
          </a:p>
        </p:txBody>
      </p:sp>
      <p:sp>
        <p:nvSpPr>
          <p:cNvPr id="17" name="Google Shape;379;p50">
            <a:extLst>
              <a:ext uri="{FF2B5EF4-FFF2-40B4-BE49-F238E27FC236}">
                <a16:creationId xmlns:a16="http://schemas.microsoft.com/office/drawing/2014/main" id="{C4A614C6-1FB5-46A0-6F52-837C0B7C0766}"/>
              </a:ext>
            </a:extLst>
          </p:cNvPr>
          <p:cNvSpPr txBox="1">
            <a:spLocks/>
          </p:cNvSpPr>
          <p:nvPr/>
        </p:nvSpPr>
        <p:spPr>
          <a:xfrm>
            <a:off x="6962752" y="4644088"/>
            <a:ext cx="2181248" cy="602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1" i="0" u="none" strike="noStrike" cap="none">
                <a:solidFill>
                  <a:schemeClr val="accent6">
                    <a:lumMod val="50000"/>
                  </a:schemeClr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9pPr>
          </a:lstStyle>
          <a:p>
            <a:r>
              <a:rPr lang="en-US" sz="900" dirty="0" err="1">
                <a:solidFill>
                  <a:srgbClr val="5D1725"/>
                </a:solidFill>
              </a:rPr>
              <a:t>Ms</a:t>
            </a:r>
            <a:r>
              <a:rPr lang="en-US" sz="900" dirty="0">
                <a:solidFill>
                  <a:srgbClr val="5D1725"/>
                </a:solidFill>
              </a:rPr>
              <a:t> State Office of Institutional Research Public data, Fall 2022</a:t>
            </a:r>
          </a:p>
        </p:txBody>
      </p:sp>
    </p:spTree>
    <p:extLst>
      <p:ext uri="{BB962C8B-B14F-4D97-AF65-F5344CB8AC3E}">
        <p14:creationId xmlns:p14="http://schemas.microsoft.com/office/powerpoint/2010/main" val="19434049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50"/>
          <p:cNvSpPr txBox="1">
            <a:spLocks noGrp="1"/>
          </p:cNvSpPr>
          <p:nvPr>
            <p:ph type="title"/>
          </p:nvPr>
        </p:nvSpPr>
        <p:spPr>
          <a:xfrm>
            <a:off x="361327" y="1511630"/>
            <a:ext cx="2772233" cy="60273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5D1725"/>
                </a:solidFill>
              </a:rPr>
              <a:t>22% of STEM Majors are also students of color</a:t>
            </a:r>
            <a:endParaRPr>
              <a:solidFill>
                <a:srgbClr val="5D1725"/>
              </a:solidFill>
            </a:endParaRPr>
          </a:p>
        </p:txBody>
      </p:sp>
      <p:sp>
        <p:nvSpPr>
          <p:cNvPr id="385" name="Google Shape;385;p50"/>
          <p:cNvSpPr txBox="1">
            <a:spLocks noGrp="1"/>
          </p:cNvSpPr>
          <p:nvPr>
            <p:ph type="title" idx="6"/>
          </p:nvPr>
        </p:nvSpPr>
        <p:spPr>
          <a:xfrm>
            <a:off x="550233" y="304916"/>
            <a:ext cx="8301457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Intersecting Identities</a:t>
            </a:r>
            <a:endParaRPr/>
          </a:p>
        </p:txBody>
      </p:sp>
      <p:cxnSp>
        <p:nvCxnSpPr>
          <p:cNvPr id="386" name="Google Shape;386;p50"/>
          <p:cNvCxnSpPr/>
          <p:nvPr/>
        </p:nvCxnSpPr>
        <p:spPr>
          <a:xfrm>
            <a:off x="4233460" y="864393"/>
            <a:ext cx="647100" cy="0"/>
          </a:xfrm>
          <a:prstGeom prst="straightConnector1">
            <a:avLst/>
          </a:prstGeom>
          <a:noFill/>
          <a:ln w="19050" cap="flat" cmpd="sng">
            <a:solidFill>
              <a:srgbClr val="5D172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Google Shape;379;p50">
            <a:extLst>
              <a:ext uri="{FF2B5EF4-FFF2-40B4-BE49-F238E27FC236}">
                <a16:creationId xmlns:a16="http://schemas.microsoft.com/office/drawing/2014/main" id="{715D9BC8-63A3-35E2-4DDE-CDBDC34C4350}"/>
              </a:ext>
            </a:extLst>
          </p:cNvPr>
          <p:cNvSpPr txBox="1">
            <a:spLocks/>
          </p:cNvSpPr>
          <p:nvPr/>
        </p:nvSpPr>
        <p:spPr>
          <a:xfrm>
            <a:off x="550233" y="2850004"/>
            <a:ext cx="2181248" cy="602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1" i="0" u="none" strike="noStrike" cap="none">
                <a:solidFill>
                  <a:schemeClr val="accent6">
                    <a:lumMod val="50000"/>
                  </a:schemeClr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9pPr>
          </a:lstStyle>
          <a:p>
            <a:r>
              <a:rPr lang="en-US">
                <a:solidFill>
                  <a:srgbClr val="5D1725"/>
                </a:solidFill>
              </a:rPr>
              <a:t>44% of STEM Majors are Also Women</a:t>
            </a:r>
          </a:p>
        </p:txBody>
      </p:sp>
      <p:sp>
        <p:nvSpPr>
          <p:cNvPr id="3" name="Google Shape;379;p50">
            <a:extLst>
              <a:ext uri="{FF2B5EF4-FFF2-40B4-BE49-F238E27FC236}">
                <a16:creationId xmlns:a16="http://schemas.microsoft.com/office/drawing/2014/main" id="{091B609A-B3BA-0453-A8C9-0D59472AAEB8}"/>
              </a:ext>
            </a:extLst>
          </p:cNvPr>
          <p:cNvSpPr txBox="1">
            <a:spLocks/>
          </p:cNvSpPr>
          <p:nvPr/>
        </p:nvSpPr>
        <p:spPr>
          <a:xfrm>
            <a:off x="3109499" y="2270380"/>
            <a:ext cx="2891786" cy="602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1" i="0" u="none" strike="noStrike" cap="none">
                <a:solidFill>
                  <a:schemeClr val="accent6">
                    <a:lumMod val="50000"/>
                  </a:schemeClr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9pPr>
          </a:lstStyle>
          <a:p>
            <a:r>
              <a:rPr lang="en-US">
                <a:solidFill>
                  <a:srgbClr val="5D1725"/>
                </a:solidFill>
              </a:rPr>
              <a:t>36% OF STEM Majors are First-Generation Scholars</a:t>
            </a:r>
          </a:p>
        </p:txBody>
      </p:sp>
      <p:sp>
        <p:nvSpPr>
          <p:cNvPr id="4" name="Google Shape;379;p50">
            <a:extLst>
              <a:ext uri="{FF2B5EF4-FFF2-40B4-BE49-F238E27FC236}">
                <a16:creationId xmlns:a16="http://schemas.microsoft.com/office/drawing/2014/main" id="{DADEF006-D663-EC39-C739-2794E1750442}"/>
              </a:ext>
            </a:extLst>
          </p:cNvPr>
          <p:cNvSpPr txBox="1">
            <a:spLocks/>
          </p:cNvSpPr>
          <p:nvPr/>
        </p:nvSpPr>
        <p:spPr>
          <a:xfrm>
            <a:off x="5745047" y="1288266"/>
            <a:ext cx="2891786" cy="602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1" i="0" u="none" strike="noStrike" cap="none">
                <a:solidFill>
                  <a:schemeClr val="accent6">
                    <a:lumMod val="50000"/>
                  </a:schemeClr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9pPr>
          </a:lstStyle>
          <a:p>
            <a:r>
              <a:rPr lang="en-US">
                <a:solidFill>
                  <a:srgbClr val="5D1725"/>
                </a:solidFill>
              </a:rPr>
              <a:t>8% have documented &amp; registered disabilities</a:t>
            </a:r>
          </a:p>
        </p:txBody>
      </p:sp>
      <p:sp>
        <p:nvSpPr>
          <p:cNvPr id="5" name="Google Shape;379;p50">
            <a:extLst>
              <a:ext uri="{FF2B5EF4-FFF2-40B4-BE49-F238E27FC236}">
                <a16:creationId xmlns:a16="http://schemas.microsoft.com/office/drawing/2014/main" id="{FBB1356A-2540-6934-A195-633D17901B79}"/>
              </a:ext>
            </a:extLst>
          </p:cNvPr>
          <p:cNvSpPr txBox="1">
            <a:spLocks/>
          </p:cNvSpPr>
          <p:nvPr/>
        </p:nvSpPr>
        <p:spPr>
          <a:xfrm>
            <a:off x="5846164" y="3151373"/>
            <a:ext cx="2891786" cy="602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1" i="0" u="none" strike="noStrike" cap="none">
                <a:solidFill>
                  <a:schemeClr val="accent6">
                    <a:lumMod val="50000"/>
                  </a:schemeClr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9pPr>
          </a:lstStyle>
          <a:p>
            <a:r>
              <a:rPr lang="en-US">
                <a:solidFill>
                  <a:srgbClr val="5D1725"/>
                </a:solidFill>
              </a:rPr>
              <a:t>many Are from rural areas</a:t>
            </a:r>
          </a:p>
        </p:txBody>
      </p:sp>
      <p:sp>
        <p:nvSpPr>
          <p:cNvPr id="6" name="Google Shape;379;p50">
            <a:extLst>
              <a:ext uri="{FF2B5EF4-FFF2-40B4-BE49-F238E27FC236}">
                <a16:creationId xmlns:a16="http://schemas.microsoft.com/office/drawing/2014/main" id="{DC7C8F1F-BA3E-CAD8-02C2-DCD02DAB6FB0}"/>
              </a:ext>
            </a:extLst>
          </p:cNvPr>
          <p:cNvSpPr txBox="1">
            <a:spLocks/>
          </p:cNvSpPr>
          <p:nvPr/>
        </p:nvSpPr>
        <p:spPr>
          <a:xfrm>
            <a:off x="6962752" y="4644088"/>
            <a:ext cx="2181248" cy="602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1" i="0" u="none" strike="noStrike" cap="none">
                <a:solidFill>
                  <a:schemeClr val="accent6">
                    <a:lumMod val="50000"/>
                  </a:schemeClr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9pPr>
          </a:lstStyle>
          <a:p>
            <a:r>
              <a:rPr lang="en-US" sz="900">
                <a:solidFill>
                  <a:srgbClr val="5D1725"/>
                </a:solidFill>
              </a:rPr>
              <a:t>Ms State Office of Institutional Research Public data, Fall 2022</a:t>
            </a:r>
          </a:p>
        </p:txBody>
      </p:sp>
    </p:spTree>
    <p:extLst>
      <p:ext uri="{BB962C8B-B14F-4D97-AF65-F5344CB8AC3E}">
        <p14:creationId xmlns:p14="http://schemas.microsoft.com/office/powerpoint/2010/main" val="3463075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50"/>
          <p:cNvSpPr txBox="1">
            <a:spLocks noGrp="1"/>
          </p:cNvSpPr>
          <p:nvPr>
            <p:ph type="title"/>
          </p:nvPr>
        </p:nvSpPr>
        <p:spPr>
          <a:xfrm>
            <a:off x="5381134" y="2973447"/>
            <a:ext cx="3566096" cy="60273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5D1725"/>
                </a:solidFill>
              </a:rPr>
              <a:t>85% of students report being “very comfortable or comfortable” with classroom climate</a:t>
            </a:r>
            <a:endParaRPr>
              <a:solidFill>
                <a:srgbClr val="5D1725"/>
              </a:solidFill>
            </a:endParaRPr>
          </a:p>
        </p:txBody>
      </p:sp>
      <p:sp>
        <p:nvSpPr>
          <p:cNvPr id="385" name="Google Shape;385;p50"/>
          <p:cNvSpPr txBox="1">
            <a:spLocks noGrp="1"/>
          </p:cNvSpPr>
          <p:nvPr>
            <p:ph type="title" idx="6"/>
          </p:nvPr>
        </p:nvSpPr>
        <p:spPr>
          <a:xfrm>
            <a:off x="550233" y="304916"/>
            <a:ext cx="8301457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Other Groups</a:t>
            </a:r>
            <a:endParaRPr/>
          </a:p>
        </p:txBody>
      </p:sp>
      <p:cxnSp>
        <p:nvCxnSpPr>
          <p:cNvPr id="386" name="Google Shape;386;p50"/>
          <p:cNvCxnSpPr/>
          <p:nvPr/>
        </p:nvCxnSpPr>
        <p:spPr>
          <a:xfrm>
            <a:off x="4233460" y="864393"/>
            <a:ext cx="647100" cy="0"/>
          </a:xfrm>
          <a:prstGeom prst="straightConnector1">
            <a:avLst/>
          </a:prstGeom>
          <a:noFill/>
          <a:ln w="19050" cap="flat" cmpd="sng">
            <a:solidFill>
              <a:srgbClr val="5D172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Google Shape;379;p50">
            <a:extLst>
              <a:ext uri="{FF2B5EF4-FFF2-40B4-BE49-F238E27FC236}">
                <a16:creationId xmlns:a16="http://schemas.microsoft.com/office/drawing/2014/main" id="{715D9BC8-63A3-35E2-4DDE-CDBDC34C4350}"/>
              </a:ext>
            </a:extLst>
          </p:cNvPr>
          <p:cNvSpPr txBox="1">
            <a:spLocks/>
          </p:cNvSpPr>
          <p:nvPr/>
        </p:nvSpPr>
        <p:spPr>
          <a:xfrm>
            <a:off x="393539" y="2792395"/>
            <a:ext cx="2891786" cy="602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1" i="0" u="none" strike="noStrike" cap="none">
                <a:solidFill>
                  <a:schemeClr val="accent6">
                    <a:lumMod val="50000"/>
                  </a:schemeClr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9pPr>
          </a:lstStyle>
          <a:p>
            <a:r>
              <a:rPr lang="en-US">
                <a:solidFill>
                  <a:srgbClr val="5D1725"/>
                </a:solidFill>
              </a:rPr>
              <a:t>71% of students feel that they have faculty role models</a:t>
            </a:r>
          </a:p>
        </p:txBody>
      </p:sp>
      <p:sp>
        <p:nvSpPr>
          <p:cNvPr id="3" name="Google Shape;379;p50">
            <a:extLst>
              <a:ext uri="{FF2B5EF4-FFF2-40B4-BE49-F238E27FC236}">
                <a16:creationId xmlns:a16="http://schemas.microsoft.com/office/drawing/2014/main" id="{091B609A-B3BA-0453-A8C9-0D59472AAEB8}"/>
              </a:ext>
            </a:extLst>
          </p:cNvPr>
          <p:cNvSpPr txBox="1">
            <a:spLocks/>
          </p:cNvSpPr>
          <p:nvPr/>
        </p:nvSpPr>
        <p:spPr>
          <a:xfrm>
            <a:off x="393539" y="1288266"/>
            <a:ext cx="2891786" cy="602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1" i="0" u="none" strike="noStrike" cap="none">
                <a:solidFill>
                  <a:schemeClr val="accent6">
                    <a:lumMod val="50000"/>
                  </a:schemeClr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9pPr>
          </a:lstStyle>
          <a:p>
            <a:r>
              <a:rPr lang="en-US">
                <a:solidFill>
                  <a:srgbClr val="5D1725"/>
                </a:solidFill>
              </a:rPr>
              <a:t>69.4% OF Survey respondents are Christian</a:t>
            </a:r>
          </a:p>
        </p:txBody>
      </p:sp>
      <p:sp>
        <p:nvSpPr>
          <p:cNvPr id="4" name="Google Shape;379;p50">
            <a:extLst>
              <a:ext uri="{FF2B5EF4-FFF2-40B4-BE49-F238E27FC236}">
                <a16:creationId xmlns:a16="http://schemas.microsoft.com/office/drawing/2014/main" id="{DADEF006-D663-EC39-C739-2794E1750442}"/>
              </a:ext>
            </a:extLst>
          </p:cNvPr>
          <p:cNvSpPr txBox="1">
            <a:spLocks/>
          </p:cNvSpPr>
          <p:nvPr/>
        </p:nvSpPr>
        <p:spPr>
          <a:xfrm>
            <a:off x="5516859" y="1302806"/>
            <a:ext cx="2891786" cy="602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1" i="0" u="none" strike="noStrike" cap="none">
                <a:solidFill>
                  <a:schemeClr val="accent6">
                    <a:lumMod val="50000"/>
                  </a:schemeClr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9pPr>
          </a:lstStyle>
          <a:p>
            <a:r>
              <a:rPr lang="en-US">
                <a:solidFill>
                  <a:srgbClr val="5D1725"/>
                </a:solidFill>
              </a:rPr>
              <a:t>Nearly 1 in 6 are LGBTQIA+/Queer Community</a:t>
            </a:r>
          </a:p>
        </p:txBody>
      </p:sp>
      <p:sp>
        <p:nvSpPr>
          <p:cNvPr id="6" name="Google Shape;379;p50">
            <a:extLst>
              <a:ext uri="{FF2B5EF4-FFF2-40B4-BE49-F238E27FC236}">
                <a16:creationId xmlns:a16="http://schemas.microsoft.com/office/drawing/2014/main" id="{DC7C8F1F-BA3E-CAD8-02C2-DCD02DAB6FB0}"/>
              </a:ext>
            </a:extLst>
          </p:cNvPr>
          <p:cNvSpPr txBox="1">
            <a:spLocks/>
          </p:cNvSpPr>
          <p:nvPr/>
        </p:nvSpPr>
        <p:spPr>
          <a:xfrm>
            <a:off x="6962752" y="4644088"/>
            <a:ext cx="2181248" cy="602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1" i="0" u="none" strike="noStrike" cap="none">
                <a:solidFill>
                  <a:schemeClr val="accent6">
                    <a:lumMod val="50000"/>
                  </a:schemeClr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9pPr>
          </a:lstStyle>
          <a:p>
            <a:r>
              <a:rPr lang="en-US" sz="900">
                <a:solidFill>
                  <a:srgbClr val="5D1725"/>
                </a:solidFill>
              </a:rPr>
              <a:t>2021 Campus Climate Data</a:t>
            </a:r>
          </a:p>
        </p:txBody>
      </p:sp>
    </p:spTree>
    <p:extLst>
      <p:ext uri="{BB962C8B-B14F-4D97-AF65-F5344CB8AC3E}">
        <p14:creationId xmlns:p14="http://schemas.microsoft.com/office/powerpoint/2010/main" val="218067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0"/>
          <p:cNvSpPr txBox="1">
            <a:spLocks noGrp="1"/>
          </p:cNvSpPr>
          <p:nvPr>
            <p:ph type="title"/>
          </p:nvPr>
        </p:nvSpPr>
        <p:spPr>
          <a:xfrm>
            <a:off x="713225" y="1440200"/>
            <a:ext cx="4309048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Delaney Foster</a:t>
            </a:r>
            <a:endParaRPr/>
          </a:p>
        </p:txBody>
      </p:sp>
      <p:sp>
        <p:nvSpPr>
          <p:cNvPr id="269" name="Google Shape;269;p40"/>
          <p:cNvSpPr txBox="1">
            <a:spLocks noGrp="1"/>
          </p:cNvSpPr>
          <p:nvPr>
            <p:ph type="subTitle" idx="1"/>
          </p:nvPr>
        </p:nvSpPr>
        <p:spPr>
          <a:xfrm>
            <a:off x="810207" y="2259889"/>
            <a:ext cx="3400800" cy="131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Didact Gothic"/>
                <a:ea typeface="Didact Gothic"/>
                <a:cs typeface="Didact Gothic"/>
                <a:sym typeface="Didact Gothic"/>
              </a:rPr>
              <a:t>Director, Office of Inclusive Excellence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Didact Gothic"/>
                <a:ea typeface="Didact Gothic"/>
                <a:cs typeface="Didact Gothic"/>
                <a:sym typeface="Didact Gothic"/>
              </a:rPr>
              <a:t>Lead grant efforts on behalf of the Division of Access, </a:t>
            </a:r>
            <a:r>
              <a:rPr lang="en" sz="1800" dirty="0"/>
              <a:t>Opportunity &amp; Success</a:t>
            </a:r>
            <a:endParaRPr lang="en" sz="1800" dirty="0">
              <a:latin typeface="Didact Gothic"/>
              <a:ea typeface="Didact Gothic"/>
              <a:cs typeface="Didact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dirty="0"/>
          </a:p>
        </p:txBody>
      </p:sp>
      <p:cxnSp>
        <p:nvCxnSpPr>
          <p:cNvPr id="272" name="Google Shape;272;p40"/>
          <p:cNvCxnSpPr/>
          <p:nvPr/>
        </p:nvCxnSpPr>
        <p:spPr>
          <a:xfrm>
            <a:off x="870394" y="2114344"/>
            <a:ext cx="6471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" name="Picture 2" descr="A person with short hair wearing a black sweater and red lipstick&#10;&#10;Description automatically generated">
            <a:extLst>
              <a:ext uri="{FF2B5EF4-FFF2-40B4-BE49-F238E27FC236}">
                <a16:creationId xmlns:a16="http://schemas.microsoft.com/office/drawing/2014/main" id="{5B384CAD-2FC8-D5B3-930C-AF8B8DFAC9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1150" y="742950"/>
            <a:ext cx="2612136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6611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50"/>
          <p:cNvSpPr txBox="1">
            <a:spLocks noGrp="1"/>
          </p:cNvSpPr>
          <p:nvPr>
            <p:ph type="title"/>
          </p:nvPr>
        </p:nvSpPr>
        <p:spPr>
          <a:xfrm>
            <a:off x="5874462" y="1364047"/>
            <a:ext cx="3269538" cy="60273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5D1725"/>
                </a:solidFill>
              </a:rPr>
              <a:t>5.8% are international</a:t>
            </a:r>
            <a:endParaRPr dirty="0">
              <a:solidFill>
                <a:srgbClr val="5D1725"/>
              </a:solidFill>
            </a:endParaRPr>
          </a:p>
        </p:txBody>
      </p:sp>
      <p:sp>
        <p:nvSpPr>
          <p:cNvPr id="385" name="Google Shape;385;p50"/>
          <p:cNvSpPr txBox="1">
            <a:spLocks noGrp="1"/>
          </p:cNvSpPr>
          <p:nvPr>
            <p:ph type="title" idx="6"/>
          </p:nvPr>
        </p:nvSpPr>
        <p:spPr>
          <a:xfrm>
            <a:off x="550233" y="304916"/>
            <a:ext cx="8301457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About our faculty</a:t>
            </a:r>
            <a:endParaRPr dirty="0"/>
          </a:p>
        </p:txBody>
      </p:sp>
      <p:cxnSp>
        <p:nvCxnSpPr>
          <p:cNvPr id="386" name="Google Shape;386;p50"/>
          <p:cNvCxnSpPr/>
          <p:nvPr/>
        </p:nvCxnSpPr>
        <p:spPr>
          <a:xfrm>
            <a:off x="4248450" y="930286"/>
            <a:ext cx="647100" cy="0"/>
          </a:xfrm>
          <a:prstGeom prst="straightConnector1">
            <a:avLst/>
          </a:prstGeom>
          <a:noFill/>
          <a:ln w="19050" cap="flat" cmpd="sng">
            <a:solidFill>
              <a:srgbClr val="5D172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" name="Google Shape;379;p50">
            <a:extLst>
              <a:ext uri="{FF2B5EF4-FFF2-40B4-BE49-F238E27FC236}">
                <a16:creationId xmlns:a16="http://schemas.microsoft.com/office/drawing/2014/main" id="{4D6BA9AD-99AE-94BA-73AF-58708F4CBA1C}"/>
              </a:ext>
            </a:extLst>
          </p:cNvPr>
          <p:cNvSpPr txBox="1">
            <a:spLocks/>
          </p:cNvSpPr>
          <p:nvPr/>
        </p:nvSpPr>
        <p:spPr>
          <a:xfrm>
            <a:off x="135967" y="1522959"/>
            <a:ext cx="3071927" cy="602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1" i="0" u="none" strike="noStrike" cap="none">
                <a:solidFill>
                  <a:schemeClr val="accent6">
                    <a:lumMod val="50000"/>
                  </a:schemeClr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9pPr>
          </a:lstStyle>
          <a:p>
            <a:r>
              <a:rPr lang="en-US" dirty="0">
                <a:solidFill>
                  <a:srgbClr val="5D1725"/>
                </a:solidFill>
              </a:rPr>
              <a:t>24% are people of color</a:t>
            </a:r>
          </a:p>
        </p:txBody>
      </p:sp>
      <p:sp>
        <p:nvSpPr>
          <p:cNvPr id="12" name="Google Shape;379;p50">
            <a:extLst>
              <a:ext uri="{FF2B5EF4-FFF2-40B4-BE49-F238E27FC236}">
                <a16:creationId xmlns:a16="http://schemas.microsoft.com/office/drawing/2014/main" id="{8FAC9C82-2035-FC3A-E4B2-DE32D38724F8}"/>
              </a:ext>
            </a:extLst>
          </p:cNvPr>
          <p:cNvSpPr txBox="1">
            <a:spLocks/>
          </p:cNvSpPr>
          <p:nvPr/>
        </p:nvSpPr>
        <p:spPr>
          <a:xfrm>
            <a:off x="5786202" y="3100057"/>
            <a:ext cx="3168318" cy="602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1" i="0" u="none" strike="noStrike" cap="none">
                <a:solidFill>
                  <a:schemeClr val="accent6">
                    <a:lumMod val="50000"/>
                  </a:schemeClr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9pPr>
          </a:lstStyle>
          <a:p>
            <a:r>
              <a:rPr lang="en-US" dirty="0">
                <a:solidFill>
                  <a:srgbClr val="5D1725"/>
                </a:solidFill>
              </a:rPr>
              <a:t>What is the promotion &amp; tenure rate? </a:t>
            </a:r>
          </a:p>
        </p:txBody>
      </p:sp>
      <p:sp>
        <p:nvSpPr>
          <p:cNvPr id="15" name="Google Shape;379;p50">
            <a:extLst>
              <a:ext uri="{FF2B5EF4-FFF2-40B4-BE49-F238E27FC236}">
                <a16:creationId xmlns:a16="http://schemas.microsoft.com/office/drawing/2014/main" id="{B8CA3F40-F0C9-8017-BAED-386BA840B473}"/>
              </a:ext>
            </a:extLst>
          </p:cNvPr>
          <p:cNvSpPr txBox="1">
            <a:spLocks/>
          </p:cNvSpPr>
          <p:nvPr/>
        </p:nvSpPr>
        <p:spPr>
          <a:xfrm>
            <a:off x="477243" y="2798688"/>
            <a:ext cx="2181248" cy="602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1" i="0" u="none" strike="noStrike" cap="none">
                <a:solidFill>
                  <a:schemeClr val="accent6">
                    <a:lumMod val="50000"/>
                  </a:schemeClr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9pPr>
          </a:lstStyle>
          <a:p>
            <a:r>
              <a:rPr lang="en-US" dirty="0">
                <a:solidFill>
                  <a:srgbClr val="5D1725"/>
                </a:solidFill>
              </a:rPr>
              <a:t>45% are women</a:t>
            </a:r>
          </a:p>
        </p:txBody>
      </p:sp>
      <p:sp>
        <p:nvSpPr>
          <p:cNvPr id="16" name="Google Shape;379;p50">
            <a:extLst>
              <a:ext uri="{FF2B5EF4-FFF2-40B4-BE49-F238E27FC236}">
                <a16:creationId xmlns:a16="http://schemas.microsoft.com/office/drawing/2014/main" id="{66A88943-D55B-9D68-3F50-F0378BC3BA88}"/>
              </a:ext>
            </a:extLst>
          </p:cNvPr>
          <p:cNvSpPr txBox="1">
            <a:spLocks/>
          </p:cNvSpPr>
          <p:nvPr/>
        </p:nvSpPr>
        <p:spPr>
          <a:xfrm>
            <a:off x="3402587" y="2195949"/>
            <a:ext cx="2181248" cy="602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1" i="0" u="none" strike="noStrike" cap="none">
                <a:solidFill>
                  <a:schemeClr val="accent6">
                    <a:lumMod val="50000"/>
                  </a:schemeClr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9pPr>
          </a:lstStyle>
          <a:p>
            <a:r>
              <a:rPr lang="en-US" dirty="0">
                <a:solidFill>
                  <a:srgbClr val="5D1725"/>
                </a:solidFill>
              </a:rPr>
              <a:t>50% are tenured or tenure-track</a:t>
            </a:r>
          </a:p>
        </p:txBody>
      </p:sp>
      <p:sp>
        <p:nvSpPr>
          <p:cNvPr id="17" name="Google Shape;379;p50">
            <a:extLst>
              <a:ext uri="{FF2B5EF4-FFF2-40B4-BE49-F238E27FC236}">
                <a16:creationId xmlns:a16="http://schemas.microsoft.com/office/drawing/2014/main" id="{C4A614C6-1FB5-46A0-6F52-837C0B7C0766}"/>
              </a:ext>
            </a:extLst>
          </p:cNvPr>
          <p:cNvSpPr txBox="1">
            <a:spLocks/>
          </p:cNvSpPr>
          <p:nvPr/>
        </p:nvSpPr>
        <p:spPr>
          <a:xfrm>
            <a:off x="6962752" y="4644088"/>
            <a:ext cx="2181248" cy="602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1" i="0" u="none" strike="noStrike" cap="none">
                <a:solidFill>
                  <a:schemeClr val="accent6">
                    <a:lumMod val="50000"/>
                  </a:schemeClr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9pPr>
          </a:lstStyle>
          <a:p>
            <a:r>
              <a:rPr lang="en-US" sz="900" dirty="0" err="1">
                <a:solidFill>
                  <a:srgbClr val="5D1725"/>
                </a:solidFill>
              </a:rPr>
              <a:t>Ms</a:t>
            </a:r>
            <a:r>
              <a:rPr lang="en-US" sz="900" dirty="0">
                <a:solidFill>
                  <a:srgbClr val="5D1725"/>
                </a:solidFill>
              </a:rPr>
              <a:t> State Office of Institutional Research Public data, Fall 2022</a:t>
            </a:r>
          </a:p>
        </p:txBody>
      </p:sp>
    </p:spTree>
    <p:extLst>
      <p:ext uri="{BB962C8B-B14F-4D97-AF65-F5344CB8AC3E}">
        <p14:creationId xmlns:p14="http://schemas.microsoft.com/office/powerpoint/2010/main" val="11474887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7D05B936-DDA6-F891-2D83-8BB8CDF982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78178" y="2136940"/>
            <a:ext cx="6134812" cy="2129159"/>
          </a:xfrm>
        </p:spPr>
        <p:txBody>
          <a:bodyPr/>
          <a:lstStyle/>
          <a:p>
            <a:r>
              <a:rPr lang="en-US" sz="2000" dirty="0"/>
              <a:t>NSF special call – integrative research AND mentorship of underrepresented students</a:t>
            </a:r>
          </a:p>
          <a:p>
            <a:endParaRPr lang="en-US" sz="2000" dirty="0"/>
          </a:p>
          <a:p>
            <a:r>
              <a:rPr lang="en-US" sz="2000" dirty="0"/>
              <a:t>Needed something ambitious – call + POs made it clear this was a key component</a:t>
            </a:r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C0E9BC32-2901-8440-6D18-9573FABFE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950" y="1442107"/>
            <a:ext cx="5768100" cy="528600"/>
          </a:xfrm>
        </p:spPr>
        <p:txBody>
          <a:bodyPr/>
          <a:lstStyle/>
          <a:p>
            <a:r>
              <a:rPr lang="en-US" err="1"/>
              <a:t>IntBIO</a:t>
            </a:r>
          </a:p>
        </p:txBody>
      </p:sp>
    </p:spTree>
    <p:extLst>
      <p:ext uri="{BB962C8B-B14F-4D97-AF65-F5344CB8AC3E}">
        <p14:creationId xmlns:p14="http://schemas.microsoft.com/office/powerpoint/2010/main" val="11505604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7D05B936-DDA6-F891-2D83-8BB8CDF982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78178" y="2136940"/>
            <a:ext cx="6134812" cy="2129159"/>
          </a:xfrm>
        </p:spPr>
        <p:txBody>
          <a:bodyPr/>
          <a:lstStyle/>
          <a:p>
            <a:r>
              <a:rPr lang="en-US" sz="2000" dirty="0"/>
              <a:t>Contacted ADI to manage BRIDGES and SREB programs – multiple levels of training pipeline</a:t>
            </a:r>
            <a:endParaRPr lang="en-US"/>
          </a:p>
          <a:p>
            <a:endParaRPr lang="en-US" sz="2000" dirty="0"/>
          </a:p>
          <a:p>
            <a:r>
              <a:rPr lang="en-US" sz="2000" dirty="0"/>
              <a:t>Focus on recruitment to success evaluation</a:t>
            </a:r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C0E9BC32-2901-8440-6D18-9573FABFE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950" y="1442107"/>
            <a:ext cx="5768100" cy="528600"/>
          </a:xfrm>
        </p:spPr>
        <p:txBody>
          <a:bodyPr/>
          <a:lstStyle/>
          <a:p>
            <a:r>
              <a:rPr lang="en-US" err="1"/>
              <a:t>IntBIO</a:t>
            </a:r>
          </a:p>
        </p:txBody>
      </p:sp>
    </p:spTree>
    <p:extLst>
      <p:ext uri="{BB962C8B-B14F-4D97-AF65-F5344CB8AC3E}">
        <p14:creationId xmlns:p14="http://schemas.microsoft.com/office/powerpoint/2010/main" val="39850678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7D05B936-DDA6-F891-2D83-8BB8CDF982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78178" y="1690256"/>
            <a:ext cx="6134812" cy="2575844"/>
          </a:xfrm>
        </p:spPr>
        <p:txBody>
          <a:bodyPr/>
          <a:lstStyle/>
          <a:p>
            <a:r>
              <a:rPr lang="en-US" sz="1600" dirty="0"/>
              <a:t>From panel summary: </a:t>
            </a:r>
          </a:p>
          <a:p>
            <a:r>
              <a:rPr lang="en-US" sz="1600" dirty="0"/>
              <a:t>"The Broader Impacts of this proposal are very strong integrating well defined training and mentoring programs with a strong component for broadening representation. The proposal additionally supported strong connections with an existing REU program."</a:t>
            </a:r>
          </a:p>
          <a:p>
            <a:r>
              <a:rPr lang="en-US" sz="1600" dirty="0"/>
              <a:t>"</a:t>
            </a:r>
            <a:r>
              <a:rPr lang="en-US" sz="1600" dirty="0">
                <a:cs typeface="Arial"/>
              </a:rPr>
              <a:t>"The proposal includes components of assessment […] and include very interesting indicators like actual recruitment of underrepresented minorities and long-term tracking of placement, in addition to surveys and interviews."</a:t>
            </a:r>
          </a:p>
          <a:p>
            <a:endParaRPr lang="en-US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C0E9BC32-2901-8440-6D18-9573FABFE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950" y="1227361"/>
            <a:ext cx="5768100" cy="528600"/>
          </a:xfrm>
        </p:spPr>
        <p:txBody>
          <a:bodyPr/>
          <a:lstStyle/>
          <a:p>
            <a:r>
              <a:rPr lang="en-US" dirty="0" err="1"/>
              <a:t>IntBIO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3566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7D05B936-DDA6-F891-2D83-8BB8CDF982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53474" y="2351960"/>
            <a:ext cx="5971325" cy="1484100"/>
          </a:xfrm>
        </p:spPr>
        <p:txBody>
          <a:bodyPr/>
          <a:lstStyle/>
          <a:p>
            <a:r>
              <a:rPr lang="en-US" sz="2000" dirty="0"/>
              <a:t>NSF Teacher Preparation for Rural Teacher Persistence and Retention</a:t>
            </a:r>
          </a:p>
          <a:p>
            <a:r>
              <a:rPr lang="en-US" sz="2000" dirty="0"/>
              <a:t>Broader Impacts for CAVS DOD grant</a:t>
            </a:r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C0E9BC32-2901-8440-6D18-9573FABFE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5550" y="1341325"/>
            <a:ext cx="5768100" cy="528600"/>
          </a:xfrm>
        </p:spPr>
        <p:txBody>
          <a:bodyPr/>
          <a:lstStyle/>
          <a:p>
            <a:r>
              <a:rPr lang="en-US" dirty="0"/>
              <a:t>More Interesting Research</a:t>
            </a:r>
          </a:p>
        </p:txBody>
      </p:sp>
    </p:spTree>
    <p:extLst>
      <p:ext uri="{BB962C8B-B14F-4D97-AF65-F5344CB8AC3E}">
        <p14:creationId xmlns:p14="http://schemas.microsoft.com/office/powerpoint/2010/main" val="31078618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60CA6DF3-9A3B-E15B-618F-72D1E733AE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15964" y="2417834"/>
            <a:ext cx="3799826" cy="699900"/>
          </a:xfrm>
        </p:spPr>
        <p:txBody>
          <a:bodyPr/>
          <a:lstStyle/>
          <a:p>
            <a:r>
              <a:rPr lang="en-US"/>
              <a:t>How Can We Meet Funder Need?</a:t>
            </a:r>
          </a:p>
        </p:txBody>
      </p:sp>
    </p:spTree>
    <p:extLst>
      <p:ext uri="{BB962C8B-B14F-4D97-AF65-F5344CB8AC3E}">
        <p14:creationId xmlns:p14="http://schemas.microsoft.com/office/powerpoint/2010/main" val="41552744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48"/>
          <p:cNvSpPr txBox="1">
            <a:spLocks noGrp="1"/>
          </p:cNvSpPr>
          <p:nvPr>
            <p:ph type="title"/>
          </p:nvPr>
        </p:nvSpPr>
        <p:spPr>
          <a:xfrm>
            <a:off x="1383600" y="2307450"/>
            <a:ext cx="63768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Fuel Your Funding</a:t>
            </a:r>
            <a:endParaRPr b="1"/>
          </a:p>
        </p:txBody>
      </p:sp>
      <p:sp>
        <p:nvSpPr>
          <p:cNvPr id="343" name="Google Shape;343;p48"/>
          <p:cNvSpPr txBox="1">
            <a:spLocks noGrp="1"/>
          </p:cNvSpPr>
          <p:nvPr>
            <p:ph type="title" idx="2"/>
          </p:nvPr>
        </p:nvSpPr>
        <p:spPr>
          <a:xfrm>
            <a:off x="888374" y="891062"/>
            <a:ext cx="2424299" cy="33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Undergraduates</a:t>
            </a:r>
            <a:endParaRPr/>
          </a:p>
        </p:txBody>
      </p:sp>
      <p:sp>
        <p:nvSpPr>
          <p:cNvPr id="344" name="Google Shape;344;p48"/>
          <p:cNvSpPr txBox="1">
            <a:spLocks noGrp="1"/>
          </p:cNvSpPr>
          <p:nvPr>
            <p:ph type="subTitle" idx="1"/>
          </p:nvPr>
        </p:nvSpPr>
        <p:spPr>
          <a:xfrm>
            <a:off x="734175" y="1166874"/>
            <a:ext cx="2732700" cy="80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Recruit, retain, engage, employ</a:t>
            </a:r>
            <a:endParaRPr sz="18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45" name="Google Shape;345;p48"/>
          <p:cNvSpPr txBox="1">
            <a:spLocks noGrp="1"/>
          </p:cNvSpPr>
          <p:nvPr>
            <p:ph type="title" idx="3"/>
          </p:nvPr>
        </p:nvSpPr>
        <p:spPr>
          <a:xfrm>
            <a:off x="422189" y="3478125"/>
            <a:ext cx="3451123" cy="33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Broader Impact Planning</a:t>
            </a:r>
            <a:endParaRPr/>
          </a:p>
        </p:txBody>
      </p:sp>
      <p:sp>
        <p:nvSpPr>
          <p:cNvPr id="346" name="Google Shape;346;p48"/>
          <p:cNvSpPr txBox="1">
            <a:spLocks noGrp="1"/>
          </p:cNvSpPr>
          <p:nvPr>
            <p:ph type="subTitle" idx="4"/>
          </p:nvPr>
        </p:nvSpPr>
        <p:spPr>
          <a:xfrm>
            <a:off x="734175" y="3747815"/>
            <a:ext cx="2732700" cy="80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/>
              <a:t>Social change and improvement is a product of nearly any people-centered research</a:t>
            </a:r>
            <a:endParaRPr sz="16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47" name="Google Shape;347;p48"/>
          <p:cNvSpPr txBox="1">
            <a:spLocks noGrp="1"/>
          </p:cNvSpPr>
          <p:nvPr>
            <p:ph type="title" idx="5"/>
          </p:nvPr>
        </p:nvSpPr>
        <p:spPr>
          <a:xfrm>
            <a:off x="5379765" y="902462"/>
            <a:ext cx="3451146" cy="33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Inclusive Environemnts</a:t>
            </a:r>
            <a:endParaRPr/>
          </a:p>
        </p:txBody>
      </p:sp>
      <p:sp>
        <p:nvSpPr>
          <p:cNvPr id="348" name="Google Shape;348;p48"/>
          <p:cNvSpPr txBox="1">
            <a:spLocks noGrp="1"/>
          </p:cNvSpPr>
          <p:nvPr>
            <p:ph type="subTitle" idx="6"/>
          </p:nvPr>
        </p:nvSpPr>
        <p:spPr>
          <a:xfrm>
            <a:off x="5677150" y="1166874"/>
            <a:ext cx="2732700" cy="80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Prepare PIs, current team, future of your field</a:t>
            </a:r>
            <a:endParaRPr sz="1800" dirty="0"/>
          </a:p>
        </p:txBody>
      </p:sp>
      <p:sp>
        <p:nvSpPr>
          <p:cNvPr id="349" name="Google Shape;349;p48"/>
          <p:cNvSpPr txBox="1">
            <a:spLocks noGrp="1"/>
          </p:cNvSpPr>
          <p:nvPr>
            <p:ph type="title" idx="7"/>
          </p:nvPr>
        </p:nvSpPr>
        <p:spPr>
          <a:xfrm>
            <a:off x="6063846" y="3478125"/>
            <a:ext cx="1959300" cy="33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Graduates</a:t>
            </a:r>
            <a:endParaRPr/>
          </a:p>
        </p:txBody>
      </p:sp>
      <p:sp>
        <p:nvSpPr>
          <p:cNvPr id="350" name="Google Shape;350;p48"/>
          <p:cNvSpPr txBox="1">
            <a:spLocks noGrp="1"/>
          </p:cNvSpPr>
          <p:nvPr>
            <p:ph type="subTitle" idx="8"/>
          </p:nvPr>
        </p:nvSpPr>
        <p:spPr>
          <a:xfrm>
            <a:off x="5677150" y="3746088"/>
            <a:ext cx="2732700" cy="80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n-US" sz="1600" dirty="0"/>
              <a:t>Recruit, retain, engage, employee, postdoc mentoring plans</a:t>
            </a:r>
            <a:endParaRPr sz="16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51" name="Google Shape;351;p48"/>
          <p:cNvSpPr/>
          <p:nvPr/>
        </p:nvSpPr>
        <p:spPr>
          <a:xfrm rot="10800000">
            <a:off x="1682775" y="545312"/>
            <a:ext cx="835500" cy="259800"/>
          </a:xfrm>
          <a:prstGeom prst="triangle">
            <a:avLst>
              <a:gd name="adj" fmla="val 50000"/>
            </a:avLst>
          </a:prstGeom>
          <a:solidFill>
            <a:srgbClr val="5D17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48"/>
          <p:cNvSpPr/>
          <p:nvPr/>
        </p:nvSpPr>
        <p:spPr>
          <a:xfrm rot="10800000">
            <a:off x="1682775" y="3132225"/>
            <a:ext cx="835500" cy="259800"/>
          </a:xfrm>
          <a:prstGeom prst="triangle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48"/>
          <p:cNvSpPr/>
          <p:nvPr/>
        </p:nvSpPr>
        <p:spPr>
          <a:xfrm rot="10800000">
            <a:off x="6625746" y="545312"/>
            <a:ext cx="835500" cy="259800"/>
          </a:xfrm>
          <a:prstGeom prst="triangle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48"/>
          <p:cNvSpPr/>
          <p:nvPr/>
        </p:nvSpPr>
        <p:spPr>
          <a:xfrm rot="10800000">
            <a:off x="6625746" y="3132000"/>
            <a:ext cx="835500" cy="259800"/>
          </a:xfrm>
          <a:prstGeom prst="triangle">
            <a:avLst>
              <a:gd name="adj" fmla="val 50000"/>
            </a:avLst>
          </a:prstGeom>
          <a:solidFill>
            <a:srgbClr val="5D17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55" name="Google Shape;355;p48"/>
          <p:cNvCxnSpPr>
            <a:cxnSpLocks/>
          </p:cNvCxnSpPr>
          <p:nvPr/>
        </p:nvCxnSpPr>
        <p:spPr>
          <a:xfrm>
            <a:off x="-22525" y="2564950"/>
            <a:ext cx="2076177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6" name="Google Shape;356;p48"/>
          <p:cNvCxnSpPr>
            <a:cxnSpLocks/>
          </p:cNvCxnSpPr>
          <p:nvPr/>
        </p:nvCxnSpPr>
        <p:spPr>
          <a:xfrm>
            <a:off x="7105338" y="2571750"/>
            <a:ext cx="2038662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7" name="Google Shape;357;p48"/>
          <p:cNvCxnSpPr/>
          <p:nvPr/>
        </p:nvCxnSpPr>
        <p:spPr>
          <a:xfrm>
            <a:off x="4572000" y="3179625"/>
            <a:ext cx="0" cy="9309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8" name="Google Shape;358;p48"/>
          <p:cNvCxnSpPr/>
          <p:nvPr/>
        </p:nvCxnSpPr>
        <p:spPr>
          <a:xfrm>
            <a:off x="4572000" y="1276600"/>
            <a:ext cx="0" cy="9309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60CA6DF3-9A3B-E15B-618F-72D1E733AE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Who is ADI?</a:t>
            </a:r>
          </a:p>
        </p:txBody>
      </p:sp>
      <p:sp>
        <p:nvSpPr>
          <p:cNvPr id="16" name="Subtitle 15">
            <a:extLst>
              <a:ext uri="{FF2B5EF4-FFF2-40B4-BE49-F238E27FC236}">
                <a16:creationId xmlns:a16="http://schemas.microsoft.com/office/drawing/2014/main" id="{048782AB-EA54-5CBB-A517-633BF58E29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796220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61"/>
          <p:cNvSpPr txBox="1">
            <a:spLocks noGrp="1"/>
          </p:cNvSpPr>
          <p:nvPr>
            <p:ph type="title"/>
          </p:nvPr>
        </p:nvSpPr>
        <p:spPr>
          <a:xfrm>
            <a:off x="379415" y="2571750"/>
            <a:ext cx="2788846" cy="75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Holmes Cultural Diversity Center</a:t>
            </a:r>
            <a:endParaRPr sz="2400" dirty="0"/>
          </a:p>
        </p:txBody>
      </p:sp>
      <p:sp>
        <p:nvSpPr>
          <p:cNvPr id="632" name="Google Shape;632;p61"/>
          <p:cNvSpPr txBox="1">
            <a:spLocks noGrp="1"/>
          </p:cNvSpPr>
          <p:nvPr>
            <p:ph type="title" idx="4"/>
          </p:nvPr>
        </p:nvSpPr>
        <p:spPr>
          <a:xfrm>
            <a:off x="3411881" y="2571750"/>
            <a:ext cx="2417400" cy="75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Office of Inclusive Excellence</a:t>
            </a:r>
            <a:endParaRPr sz="2400" dirty="0"/>
          </a:p>
        </p:txBody>
      </p:sp>
      <p:sp>
        <p:nvSpPr>
          <p:cNvPr id="633" name="Google Shape;633;p61"/>
          <p:cNvSpPr txBox="1">
            <a:spLocks noGrp="1"/>
          </p:cNvSpPr>
          <p:nvPr>
            <p:ph type="title" idx="5"/>
          </p:nvPr>
        </p:nvSpPr>
        <p:spPr>
          <a:xfrm>
            <a:off x="6138301" y="2468125"/>
            <a:ext cx="2417400" cy="75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Academic Access</a:t>
            </a:r>
            <a:endParaRPr sz="2400" dirty="0"/>
          </a:p>
        </p:txBody>
      </p:sp>
      <p:sp>
        <p:nvSpPr>
          <p:cNvPr id="634" name="Google Shape;634;p61"/>
          <p:cNvSpPr txBox="1">
            <a:spLocks noGrp="1"/>
          </p:cNvSpPr>
          <p:nvPr>
            <p:ph type="title" idx="6"/>
          </p:nvPr>
        </p:nvSpPr>
        <p:spPr>
          <a:xfrm>
            <a:off x="1974300" y="530725"/>
            <a:ext cx="51954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Our Departments</a:t>
            </a:r>
            <a:endParaRPr dirty="0"/>
          </a:p>
        </p:txBody>
      </p:sp>
      <p:cxnSp>
        <p:nvCxnSpPr>
          <p:cNvPr id="635" name="Google Shape;635;p61"/>
          <p:cNvCxnSpPr/>
          <p:nvPr/>
        </p:nvCxnSpPr>
        <p:spPr>
          <a:xfrm>
            <a:off x="4248450" y="1263460"/>
            <a:ext cx="6471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3975098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6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bridges</a:t>
            </a:r>
            <a:endParaRPr sz="2400"/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31870B19-E7BC-BD59-081B-9D907C7830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2504" y="2265297"/>
            <a:ext cx="2400049" cy="528600"/>
          </a:xfrm>
        </p:spPr>
        <p:txBody>
          <a:bodyPr/>
          <a:lstStyle/>
          <a:p>
            <a:r>
              <a:rPr lang="en-US"/>
              <a:t>Undergraduate</a:t>
            </a:r>
          </a:p>
          <a:p>
            <a:r>
              <a:rPr lang="en-US"/>
              <a:t> research</a:t>
            </a:r>
          </a:p>
        </p:txBody>
      </p:sp>
      <p:sp>
        <p:nvSpPr>
          <p:cNvPr id="632" name="Google Shape;632;p61"/>
          <p:cNvSpPr txBox="1">
            <a:spLocks noGrp="1"/>
          </p:cNvSpPr>
          <p:nvPr>
            <p:ph type="title" idx="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TRiO</a:t>
            </a:r>
            <a:endParaRPr sz="24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E6633B-25F3-EA8F-64F2-DD13A13F0F60}"/>
              </a:ext>
            </a:extLst>
          </p:cNvPr>
          <p:cNvSpPr>
            <a:spLocks noGrp="1"/>
          </p:cNvSpPr>
          <p:nvPr>
            <p:ph type="subTitle" idx="3"/>
          </p:nvPr>
        </p:nvSpPr>
        <p:spPr>
          <a:xfrm>
            <a:off x="1237519" y="3614442"/>
            <a:ext cx="1866600" cy="528600"/>
          </a:xfrm>
        </p:spPr>
        <p:txBody>
          <a:bodyPr/>
          <a:lstStyle/>
          <a:p>
            <a:pPr algn="l"/>
            <a:r>
              <a:rPr lang="en-US"/>
              <a:t>Recruit &amp; study students</a:t>
            </a:r>
          </a:p>
        </p:txBody>
      </p:sp>
      <p:sp>
        <p:nvSpPr>
          <p:cNvPr id="633" name="Google Shape;633;p61"/>
          <p:cNvSpPr txBox="1">
            <a:spLocks noGrp="1"/>
          </p:cNvSpPr>
          <p:nvPr>
            <p:ph type="title" idx="4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lsmamp</a:t>
            </a:r>
            <a:endParaRPr sz="240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9CE81C46-BE8C-6AEC-D7D6-98B654E0981C}"/>
              </a:ext>
            </a:extLst>
          </p:cNvPr>
          <p:cNvSpPr>
            <a:spLocks noGrp="1"/>
          </p:cNvSpPr>
          <p:nvPr>
            <p:ph type="subTitle" idx="5"/>
          </p:nvPr>
        </p:nvSpPr>
        <p:spPr>
          <a:xfrm>
            <a:off x="3443828" y="2244676"/>
            <a:ext cx="2842260" cy="528600"/>
          </a:xfrm>
        </p:spPr>
        <p:txBody>
          <a:bodyPr/>
          <a:lstStyle/>
          <a:p>
            <a:pPr algn="l"/>
            <a:r>
              <a:rPr lang="en-US"/>
              <a:t>STEM research &amp; scholar development</a:t>
            </a:r>
          </a:p>
        </p:txBody>
      </p:sp>
      <p:sp>
        <p:nvSpPr>
          <p:cNvPr id="634" name="Google Shape;634;p61"/>
          <p:cNvSpPr txBox="1">
            <a:spLocks noGrp="1"/>
          </p:cNvSpPr>
          <p:nvPr>
            <p:ph type="title" idx="6"/>
          </p:nvPr>
        </p:nvSpPr>
        <p:spPr>
          <a:xfrm>
            <a:off x="3266959" y="3280851"/>
            <a:ext cx="2571981" cy="40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Promise Program</a:t>
            </a:r>
            <a:endParaRPr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352D0E0-0CF8-7374-E5DD-00E48F87273A}"/>
              </a:ext>
            </a:extLst>
          </p:cNvPr>
          <p:cNvSpPr>
            <a:spLocks noGrp="1"/>
          </p:cNvSpPr>
          <p:nvPr>
            <p:ph type="subTitle" idx="7"/>
          </p:nvPr>
        </p:nvSpPr>
        <p:spPr/>
        <p:txBody>
          <a:bodyPr/>
          <a:lstStyle/>
          <a:p>
            <a:pPr algn="l"/>
            <a:r>
              <a:rPr lang="en-US"/>
              <a:t>Need Mississippi students?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E8F0348-0F50-9332-CA70-9D2BFD16F043}"/>
              </a:ext>
            </a:extLst>
          </p:cNvPr>
          <p:cNvSpPr>
            <a:spLocks noGrp="1"/>
          </p:cNvSpPr>
          <p:nvPr>
            <p:ph type="title" idx="8"/>
          </p:nvPr>
        </p:nvSpPr>
        <p:spPr>
          <a:xfrm>
            <a:off x="6215126" y="1830575"/>
            <a:ext cx="2037333" cy="401100"/>
          </a:xfrm>
        </p:spPr>
        <p:txBody>
          <a:bodyPr/>
          <a:lstStyle/>
          <a:p>
            <a:r>
              <a:rPr lang="en-US"/>
              <a:t>Student Organizations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9AB73B3C-C70E-E970-0941-411085CA9F4F}"/>
              </a:ext>
            </a:extLst>
          </p:cNvPr>
          <p:cNvSpPr>
            <a:spLocks noGrp="1"/>
          </p:cNvSpPr>
          <p:nvPr>
            <p:ph type="subTitle" idx="9"/>
          </p:nvPr>
        </p:nvSpPr>
        <p:spPr>
          <a:xfrm>
            <a:off x="6413934" y="2321156"/>
            <a:ext cx="1937562" cy="528600"/>
          </a:xfrm>
        </p:spPr>
        <p:txBody>
          <a:bodyPr/>
          <a:lstStyle/>
          <a:p>
            <a:pPr algn="l"/>
            <a:r>
              <a:rPr lang="en-US"/>
              <a:t>Need student leaders?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DD793D2-2615-D27E-107C-092D20E69B19}"/>
              </a:ext>
            </a:extLst>
          </p:cNvPr>
          <p:cNvSpPr>
            <a:spLocks noGrp="1"/>
          </p:cNvSpPr>
          <p:nvPr>
            <p:ph type="title" idx="13"/>
          </p:nvPr>
        </p:nvSpPr>
        <p:spPr/>
        <p:txBody>
          <a:bodyPr/>
          <a:lstStyle/>
          <a:p>
            <a:r>
              <a:rPr lang="en-US"/>
              <a:t>RECRUITMENT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DE62D69D-717F-FAA9-A007-BAC628F6ECA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pPr algn="l"/>
            <a:r>
              <a:rPr lang="en-US"/>
              <a:t>We can connect you with students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8A8664BC-0594-8844-4EF7-5762C649E077}"/>
              </a:ext>
            </a:extLst>
          </p:cNvPr>
          <p:cNvSpPr>
            <a:spLocks noGrp="1"/>
          </p:cNvSpPr>
          <p:nvPr>
            <p:ph type="title" idx="15"/>
          </p:nvPr>
        </p:nvSpPr>
        <p:spPr>
          <a:xfrm>
            <a:off x="114300" y="530725"/>
            <a:ext cx="8877300" cy="528600"/>
          </a:xfrm>
        </p:spPr>
        <p:txBody>
          <a:bodyPr/>
          <a:lstStyle/>
          <a:p>
            <a:r>
              <a:rPr lang="en-US"/>
              <a:t>Undergraduate Engagement</a:t>
            </a:r>
          </a:p>
        </p:txBody>
      </p:sp>
      <p:cxnSp>
        <p:nvCxnSpPr>
          <p:cNvPr id="635" name="Google Shape;635;p61"/>
          <p:cNvCxnSpPr/>
          <p:nvPr/>
        </p:nvCxnSpPr>
        <p:spPr>
          <a:xfrm>
            <a:off x="4248450" y="1263460"/>
            <a:ext cx="6471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305014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8"/>
          <p:cNvSpPr txBox="1">
            <a:spLocks noGrp="1"/>
          </p:cNvSpPr>
          <p:nvPr>
            <p:ph type="title" idx="15"/>
          </p:nvPr>
        </p:nvSpPr>
        <p:spPr>
          <a:xfrm>
            <a:off x="713225" y="2198800"/>
            <a:ext cx="3416400" cy="5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Answering some questions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242" name="Google Shape;242;p38"/>
          <p:cNvSpPr txBox="1">
            <a:spLocks noGrp="1"/>
          </p:cNvSpPr>
          <p:nvPr>
            <p:ph type="title" idx="5"/>
          </p:nvPr>
        </p:nvSpPr>
        <p:spPr>
          <a:xfrm>
            <a:off x="5495371" y="1610586"/>
            <a:ext cx="3193800" cy="3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Need at MSU: Faculty and student Data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43" name="Google Shape;243;p38"/>
          <p:cNvSpPr txBox="1">
            <a:spLocks noGrp="1"/>
          </p:cNvSpPr>
          <p:nvPr>
            <p:ph type="title"/>
          </p:nvPr>
        </p:nvSpPr>
        <p:spPr>
          <a:xfrm>
            <a:off x="5495371" y="2449300"/>
            <a:ext cx="3503156" cy="3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Faculty Perspectives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45" name="Google Shape;245;p38"/>
          <p:cNvSpPr txBox="1">
            <a:spLocks noGrp="1"/>
          </p:cNvSpPr>
          <p:nvPr>
            <p:ph type="title" idx="2"/>
          </p:nvPr>
        </p:nvSpPr>
        <p:spPr>
          <a:xfrm>
            <a:off x="4810771" y="755853"/>
            <a:ext cx="684600" cy="2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246" name="Google Shape;246;p38"/>
          <p:cNvSpPr txBox="1">
            <a:spLocks noGrp="1"/>
          </p:cNvSpPr>
          <p:nvPr>
            <p:ph type="title" idx="3"/>
          </p:nvPr>
        </p:nvSpPr>
        <p:spPr>
          <a:xfrm>
            <a:off x="4810771" y="1623775"/>
            <a:ext cx="684600" cy="2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247" name="Google Shape;247;p38"/>
          <p:cNvSpPr txBox="1">
            <a:spLocks noGrp="1"/>
          </p:cNvSpPr>
          <p:nvPr>
            <p:ph type="title" idx="6"/>
          </p:nvPr>
        </p:nvSpPr>
        <p:spPr>
          <a:xfrm>
            <a:off x="5495371" y="3440489"/>
            <a:ext cx="3193800" cy="3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</a:rPr>
              <a:t>Mission and Resources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251" name="Google Shape;251;p38"/>
          <p:cNvSpPr txBox="1">
            <a:spLocks noGrp="1"/>
          </p:cNvSpPr>
          <p:nvPr>
            <p:ph type="title" idx="7"/>
          </p:nvPr>
        </p:nvSpPr>
        <p:spPr>
          <a:xfrm>
            <a:off x="4810771" y="2472203"/>
            <a:ext cx="684600" cy="2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252" name="Google Shape;252;p38"/>
          <p:cNvSpPr txBox="1">
            <a:spLocks noGrp="1"/>
          </p:cNvSpPr>
          <p:nvPr>
            <p:ph type="title" idx="8"/>
          </p:nvPr>
        </p:nvSpPr>
        <p:spPr>
          <a:xfrm>
            <a:off x="4810771" y="3457889"/>
            <a:ext cx="684600" cy="2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cxnSp>
        <p:nvCxnSpPr>
          <p:cNvPr id="253" name="Google Shape;253;p38"/>
          <p:cNvCxnSpPr/>
          <p:nvPr/>
        </p:nvCxnSpPr>
        <p:spPr>
          <a:xfrm>
            <a:off x="819525" y="3102205"/>
            <a:ext cx="6471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" name="Google Shape;242;p38">
            <a:extLst>
              <a:ext uri="{FF2B5EF4-FFF2-40B4-BE49-F238E27FC236}">
                <a16:creationId xmlns:a16="http://schemas.microsoft.com/office/drawing/2014/main" id="{6ADC9B33-C1EB-63EB-AE6A-CB5B11FF20A3}"/>
              </a:ext>
            </a:extLst>
          </p:cNvPr>
          <p:cNvSpPr txBox="1">
            <a:spLocks/>
          </p:cNvSpPr>
          <p:nvPr/>
        </p:nvSpPr>
        <p:spPr>
          <a:xfrm>
            <a:off x="5495371" y="734579"/>
            <a:ext cx="3193800" cy="3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1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9pPr>
          </a:lstStyle>
          <a:p>
            <a:r>
              <a:rPr lang="en-US"/>
              <a:t>Funder Imperatives--What Do Funders Want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6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SREB</a:t>
            </a:r>
            <a:endParaRPr sz="2400"/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31870B19-E7BC-BD59-081B-9D907C7830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3441" y="2261170"/>
            <a:ext cx="2015393" cy="528600"/>
          </a:xfrm>
        </p:spPr>
        <p:txBody>
          <a:bodyPr/>
          <a:lstStyle/>
          <a:p>
            <a:r>
              <a:rPr lang="en-US"/>
              <a:t>Dr. Harold Grier Doctoral Scholars</a:t>
            </a:r>
          </a:p>
        </p:txBody>
      </p:sp>
      <p:sp>
        <p:nvSpPr>
          <p:cNvPr id="632" name="Google Shape;632;p61"/>
          <p:cNvSpPr txBox="1">
            <a:spLocks noGrp="1"/>
          </p:cNvSpPr>
          <p:nvPr>
            <p:ph type="title" idx="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NCFDD</a:t>
            </a:r>
            <a:endParaRPr sz="24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E6633B-25F3-EA8F-64F2-DD13A13F0F60}"/>
              </a:ext>
            </a:extLst>
          </p:cNvPr>
          <p:cNvSpPr>
            <a:spLocks noGrp="1"/>
          </p:cNvSpPr>
          <p:nvPr>
            <p:ph type="subTitle" idx="3"/>
          </p:nvPr>
        </p:nvSpPr>
        <p:spPr>
          <a:xfrm>
            <a:off x="1043779" y="3614442"/>
            <a:ext cx="2060340" cy="528600"/>
          </a:xfrm>
        </p:spPr>
        <p:txBody>
          <a:bodyPr/>
          <a:lstStyle/>
          <a:p>
            <a:pPr algn="l"/>
            <a:r>
              <a:rPr lang="en-US"/>
              <a:t>No-cost professional development</a:t>
            </a:r>
          </a:p>
        </p:txBody>
      </p:sp>
      <p:sp>
        <p:nvSpPr>
          <p:cNvPr id="633" name="Google Shape;633;p61"/>
          <p:cNvSpPr txBox="1">
            <a:spLocks noGrp="1"/>
          </p:cNvSpPr>
          <p:nvPr>
            <p:ph type="title" idx="4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BRIDGES</a:t>
            </a:r>
            <a:endParaRPr sz="2400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9CE81C46-BE8C-6AEC-D7D6-98B654E0981C}"/>
              </a:ext>
            </a:extLst>
          </p:cNvPr>
          <p:cNvSpPr>
            <a:spLocks noGrp="1"/>
          </p:cNvSpPr>
          <p:nvPr>
            <p:ph type="subTitle" idx="5"/>
          </p:nvPr>
        </p:nvSpPr>
        <p:spPr>
          <a:xfrm>
            <a:off x="3443828" y="2244676"/>
            <a:ext cx="2395112" cy="528600"/>
          </a:xfrm>
        </p:spPr>
        <p:txBody>
          <a:bodyPr/>
          <a:lstStyle/>
          <a:p>
            <a:pPr algn="l"/>
            <a:r>
              <a:rPr lang="en-US"/>
              <a:t>Recruit trained students into your programs</a:t>
            </a:r>
          </a:p>
        </p:txBody>
      </p:sp>
      <p:sp>
        <p:nvSpPr>
          <p:cNvPr id="634" name="Google Shape;634;p61"/>
          <p:cNvSpPr txBox="1">
            <a:spLocks noGrp="1"/>
          </p:cNvSpPr>
          <p:nvPr>
            <p:ph type="title" idx="6"/>
          </p:nvPr>
        </p:nvSpPr>
        <p:spPr>
          <a:xfrm>
            <a:off x="3266959" y="3280851"/>
            <a:ext cx="2571981" cy="40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Writing Circles</a:t>
            </a:r>
            <a:endParaRPr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352D0E0-0CF8-7374-E5DD-00E48F87273A}"/>
              </a:ext>
            </a:extLst>
          </p:cNvPr>
          <p:cNvSpPr>
            <a:spLocks noGrp="1"/>
          </p:cNvSpPr>
          <p:nvPr>
            <p:ph type="subTitle" idx="7"/>
          </p:nvPr>
        </p:nvSpPr>
        <p:spPr>
          <a:xfrm>
            <a:off x="3639009" y="3614442"/>
            <a:ext cx="1964253" cy="528600"/>
          </a:xfrm>
        </p:spPr>
        <p:txBody>
          <a:bodyPr/>
          <a:lstStyle/>
          <a:p>
            <a:r>
              <a:rPr lang="en-US"/>
              <a:t>Increase output &amp; form connections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E8F0348-0F50-9332-CA70-9D2BFD16F043}"/>
              </a:ext>
            </a:extLst>
          </p:cNvPr>
          <p:cNvSpPr>
            <a:spLocks noGrp="1"/>
          </p:cNvSpPr>
          <p:nvPr>
            <p:ph type="title" idx="8"/>
          </p:nvPr>
        </p:nvSpPr>
        <p:spPr>
          <a:xfrm>
            <a:off x="6215126" y="1830575"/>
            <a:ext cx="2037333" cy="401100"/>
          </a:xfrm>
        </p:spPr>
        <p:txBody>
          <a:bodyPr/>
          <a:lstStyle/>
          <a:p>
            <a:r>
              <a:rPr lang="en-US" sz="2000" dirty="0"/>
              <a:t>LSMAMP</a:t>
            </a:r>
            <a:endParaRPr lang="en-US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9AB73B3C-C70E-E970-0941-411085CA9F4F}"/>
              </a:ext>
            </a:extLst>
          </p:cNvPr>
          <p:cNvSpPr>
            <a:spLocks noGrp="1"/>
          </p:cNvSpPr>
          <p:nvPr>
            <p:ph type="subTitle" idx="9"/>
          </p:nvPr>
        </p:nvSpPr>
        <p:spPr>
          <a:xfrm>
            <a:off x="6149340" y="2321156"/>
            <a:ext cx="2202156" cy="528600"/>
          </a:xfrm>
        </p:spPr>
        <p:txBody>
          <a:bodyPr/>
          <a:lstStyle/>
          <a:p>
            <a:pPr algn="l"/>
            <a:r>
              <a:rPr lang="en-US"/>
              <a:t>Recruit equipped STEM students as GAs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DD793D2-2615-D27E-107C-092D20E69B19}"/>
              </a:ext>
            </a:extLst>
          </p:cNvPr>
          <p:cNvSpPr>
            <a:spLocks noGrp="1"/>
          </p:cNvSpPr>
          <p:nvPr>
            <p:ph type="title" idx="13"/>
          </p:nvPr>
        </p:nvSpPr>
        <p:spPr/>
        <p:txBody>
          <a:bodyPr/>
          <a:lstStyle/>
          <a:p>
            <a:r>
              <a:rPr lang="en-US" sz="2000" dirty="0"/>
              <a:t>Socials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DE62D69D-717F-FAA9-A007-BAC628F6ECA7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6219626" y="3614442"/>
            <a:ext cx="1964253" cy="528600"/>
          </a:xfrm>
        </p:spPr>
        <p:txBody>
          <a:bodyPr/>
          <a:lstStyle/>
          <a:p>
            <a:r>
              <a:rPr lang="en-US"/>
              <a:t>Sense of belonging retains students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8A8664BC-0594-8844-4EF7-5762C649E077}"/>
              </a:ext>
            </a:extLst>
          </p:cNvPr>
          <p:cNvSpPr>
            <a:spLocks noGrp="1"/>
          </p:cNvSpPr>
          <p:nvPr>
            <p:ph type="title" idx="15"/>
          </p:nvPr>
        </p:nvSpPr>
        <p:spPr>
          <a:xfrm>
            <a:off x="114300" y="530725"/>
            <a:ext cx="8877300" cy="528600"/>
          </a:xfrm>
        </p:spPr>
        <p:txBody>
          <a:bodyPr/>
          <a:lstStyle/>
          <a:p>
            <a:r>
              <a:rPr lang="en-US"/>
              <a:t>graduate Engagement</a:t>
            </a:r>
          </a:p>
        </p:txBody>
      </p:sp>
      <p:cxnSp>
        <p:nvCxnSpPr>
          <p:cNvPr id="635" name="Google Shape;635;p61"/>
          <p:cNvCxnSpPr/>
          <p:nvPr/>
        </p:nvCxnSpPr>
        <p:spPr>
          <a:xfrm>
            <a:off x="4248450" y="1263460"/>
            <a:ext cx="6471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755084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61"/>
          <p:cNvSpPr txBox="1">
            <a:spLocks noGrp="1"/>
          </p:cNvSpPr>
          <p:nvPr>
            <p:ph type="title"/>
          </p:nvPr>
        </p:nvSpPr>
        <p:spPr>
          <a:xfrm>
            <a:off x="1043779" y="1830575"/>
            <a:ext cx="2060340" cy="40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Trained PIs</a:t>
            </a:r>
            <a:endParaRPr sz="2400"/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31870B19-E7BC-BD59-081B-9D907C7830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5886" y="2213187"/>
            <a:ext cx="2015393" cy="528600"/>
          </a:xfrm>
        </p:spPr>
        <p:txBody>
          <a:bodyPr/>
          <a:lstStyle/>
          <a:p>
            <a:r>
              <a:rPr lang="en-US" dirty="0"/>
              <a:t>Workshops &amp; </a:t>
            </a:r>
            <a:r>
              <a:rPr lang="en-US" dirty="0" err="1"/>
              <a:t>microcredentials</a:t>
            </a:r>
            <a:endParaRPr lang="en-US" dirty="0"/>
          </a:p>
          <a:p>
            <a:pPr algn="l"/>
            <a:endParaRPr lang="en-US" dirty="0"/>
          </a:p>
        </p:txBody>
      </p:sp>
      <p:sp>
        <p:nvSpPr>
          <p:cNvPr id="632" name="Google Shape;632;p61"/>
          <p:cNvSpPr txBox="1">
            <a:spLocks noGrp="1"/>
          </p:cNvSpPr>
          <p:nvPr>
            <p:ph type="title" idx="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Cultural Immersion</a:t>
            </a:r>
            <a:endParaRPr sz="20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E6633B-25F3-EA8F-64F2-DD13A13F0F60}"/>
              </a:ext>
            </a:extLst>
          </p:cNvPr>
          <p:cNvSpPr>
            <a:spLocks noGrp="1"/>
          </p:cNvSpPr>
          <p:nvPr>
            <p:ph type="subTitle" idx="3"/>
          </p:nvPr>
        </p:nvSpPr>
        <p:spPr>
          <a:xfrm>
            <a:off x="1043779" y="3838404"/>
            <a:ext cx="2060340" cy="528600"/>
          </a:xfrm>
        </p:spPr>
        <p:txBody>
          <a:bodyPr/>
          <a:lstStyle/>
          <a:p>
            <a:pPr algn="l"/>
            <a:r>
              <a:rPr lang="en-US"/>
              <a:t>Educational &amp; fun</a:t>
            </a:r>
          </a:p>
        </p:txBody>
      </p:sp>
      <p:sp>
        <p:nvSpPr>
          <p:cNvPr id="633" name="Google Shape;633;p61"/>
          <p:cNvSpPr txBox="1">
            <a:spLocks noGrp="1"/>
          </p:cNvSpPr>
          <p:nvPr>
            <p:ph type="title" idx="4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Safe Zone</a:t>
            </a:r>
            <a:endParaRPr sz="240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9CE81C46-BE8C-6AEC-D7D6-98B654E0981C}"/>
              </a:ext>
            </a:extLst>
          </p:cNvPr>
          <p:cNvSpPr>
            <a:spLocks noGrp="1"/>
          </p:cNvSpPr>
          <p:nvPr>
            <p:ph type="subTitle" idx="5"/>
          </p:nvPr>
        </p:nvSpPr>
        <p:spPr>
          <a:xfrm>
            <a:off x="3443828" y="2244676"/>
            <a:ext cx="2395112" cy="528600"/>
          </a:xfrm>
        </p:spPr>
        <p:txBody>
          <a:bodyPr/>
          <a:lstStyle/>
          <a:p>
            <a:pPr algn="l"/>
            <a:r>
              <a:rPr lang="en-US" dirty="0"/>
              <a:t>Demonstrate commitment to inclusion</a:t>
            </a:r>
          </a:p>
        </p:txBody>
      </p:sp>
      <p:sp>
        <p:nvSpPr>
          <p:cNvPr id="634" name="Google Shape;634;p61"/>
          <p:cNvSpPr txBox="1">
            <a:spLocks noGrp="1"/>
          </p:cNvSpPr>
          <p:nvPr>
            <p:ph type="title" idx="6"/>
          </p:nvPr>
        </p:nvSpPr>
        <p:spPr>
          <a:xfrm>
            <a:off x="3266959" y="3280851"/>
            <a:ext cx="2571981" cy="40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Inclusion Plans</a:t>
            </a:r>
            <a:endParaRPr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352D0E0-0CF8-7374-E5DD-00E48F87273A}"/>
              </a:ext>
            </a:extLst>
          </p:cNvPr>
          <p:cNvSpPr>
            <a:spLocks noGrp="1"/>
          </p:cNvSpPr>
          <p:nvPr>
            <p:ph type="subTitle" idx="7"/>
          </p:nvPr>
        </p:nvSpPr>
        <p:spPr>
          <a:xfrm>
            <a:off x="3443829" y="3614442"/>
            <a:ext cx="1875600" cy="528600"/>
          </a:xfrm>
        </p:spPr>
        <p:txBody>
          <a:bodyPr/>
          <a:lstStyle/>
          <a:p>
            <a:r>
              <a:rPr lang="en-US"/>
              <a:t>Help with preparing &amp; evaluating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E8F0348-0F50-9332-CA70-9D2BFD16F043}"/>
              </a:ext>
            </a:extLst>
          </p:cNvPr>
          <p:cNvSpPr>
            <a:spLocks noGrp="1"/>
          </p:cNvSpPr>
          <p:nvPr>
            <p:ph type="title" idx="8"/>
          </p:nvPr>
        </p:nvSpPr>
        <p:spPr>
          <a:xfrm>
            <a:off x="6215126" y="1830575"/>
            <a:ext cx="2037333" cy="401100"/>
          </a:xfrm>
        </p:spPr>
        <p:txBody>
          <a:bodyPr/>
          <a:lstStyle/>
          <a:p>
            <a:r>
              <a:rPr lang="en-US"/>
              <a:t>Evaluation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9AB73B3C-C70E-E970-0941-411085CA9F4F}"/>
              </a:ext>
            </a:extLst>
          </p:cNvPr>
          <p:cNvSpPr>
            <a:spLocks noGrp="1"/>
          </p:cNvSpPr>
          <p:nvPr>
            <p:ph type="subTitle" idx="9"/>
          </p:nvPr>
        </p:nvSpPr>
        <p:spPr>
          <a:xfrm>
            <a:off x="6149340" y="2321156"/>
            <a:ext cx="2015393" cy="528600"/>
          </a:xfrm>
        </p:spPr>
        <p:txBody>
          <a:bodyPr/>
          <a:lstStyle/>
          <a:p>
            <a:r>
              <a:rPr lang="en-US"/>
              <a:t>No-PI Evaluators can be helpful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DD793D2-2615-D27E-107C-092D20E69B19}"/>
              </a:ext>
            </a:extLst>
          </p:cNvPr>
          <p:cNvSpPr>
            <a:spLocks noGrp="1"/>
          </p:cNvSpPr>
          <p:nvPr>
            <p:ph type="title" idx="13"/>
          </p:nvPr>
        </p:nvSpPr>
        <p:spPr>
          <a:xfrm>
            <a:off x="6215127" y="3280851"/>
            <a:ext cx="1851108" cy="409264"/>
          </a:xfrm>
        </p:spPr>
        <p:txBody>
          <a:bodyPr/>
          <a:lstStyle/>
          <a:p>
            <a:r>
              <a:rPr lang="en-US"/>
              <a:t>Broader Impacts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DE62D69D-717F-FAA9-A007-BAC628F6ECA7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5996664" y="3692133"/>
            <a:ext cx="2168069" cy="528600"/>
          </a:xfrm>
        </p:spPr>
        <p:txBody>
          <a:bodyPr/>
          <a:lstStyle/>
          <a:p>
            <a:r>
              <a:rPr lang="en-US"/>
              <a:t>Social impact exists in every proposal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8A8664BC-0594-8844-4EF7-5762C649E077}"/>
              </a:ext>
            </a:extLst>
          </p:cNvPr>
          <p:cNvSpPr>
            <a:spLocks noGrp="1"/>
          </p:cNvSpPr>
          <p:nvPr>
            <p:ph type="title" idx="15"/>
          </p:nvPr>
        </p:nvSpPr>
        <p:spPr>
          <a:xfrm>
            <a:off x="114300" y="530725"/>
            <a:ext cx="8877300" cy="528600"/>
          </a:xfrm>
        </p:spPr>
        <p:txBody>
          <a:bodyPr/>
          <a:lstStyle/>
          <a:p>
            <a:r>
              <a:rPr lang="en-US"/>
              <a:t>Inclusive Environments</a:t>
            </a:r>
          </a:p>
        </p:txBody>
      </p:sp>
      <p:cxnSp>
        <p:nvCxnSpPr>
          <p:cNvPr id="635" name="Google Shape;635;p61"/>
          <p:cNvCxnSpPr/>
          <p:nvPr/>
        </p:nvCxnSpPr>
        <p:spPr>
          <a:xfrm>
            <a:off x="4248450" y="1263460"/>
            <a:ext cx="6471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0189762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1"/>
          <p:cNvSpPr txBox="1">
            <a:spLocks noGrp="1"/>
          </p:cNvSpPr>
          <p:nvPr>
            <p:ph type="body" idx="1"/>
          </p:nvPr>
        </p:nvSpPr>
        <p:spPr>
          <a:xfrm>
            <a:off x="1687949" y="1592066"/>
            <a:ext cx="6406739" cy="285251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Char char="●"/>
            </a:pPr>
            <a:r>
              <a:rPr lang="en-US" sz="1600" dirty="0">
                <a:solidFill>
                  <a:srgbClr val="000000"/>
                </a:solidFill>
              </a:rPr>
              <a:t>Academic : </a:t>
            </a:r>
            <a:r>
              <a:rPr lang="en-US" sz="1600" dirty="0" err="1">
                <a:solidFill>
                  <a:srgbClr val="000000"/>
                </a:solidFill>
              </a:rPr>
              <a:t>TRiO</a:t>
            </a:r>
            <a:endParaRPr sz="1600" dirty="0">
              <a:solidFill>
                <a:srgbClr val="000000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Char char="●"/>
            </a:pPr>
            <a:r>
              <a:rPr lang="en-US" sz="1600" dirty="0">
                <a:solidFill>
                  <a:srgbClr val="000000"/>
                </a:solidFill>
              </a:rPr>
              <a:t>Holmes Cultural Diversity Center</a:t>
            </a:r>
          </a:p>
          <a:p>
            <a:pPr lvl="1" indent="-317500" algn="l">
              <a:buSzPts val="1400"/>
              <a:buFont typeface="Didact Gothic"/>
              <a:buChar char="●"/>
            </a:pPr>
            <a:r>
              <a:rPr lang="en-US" sz="1600" dirty="0">
                <a:solidFill>
                  <a:srgbClr val="000000"/>
                </a:solidFill>
              </a:rPr>
              <a:t>Interfaith Initiatives</a:t>
            </a:r>
          </a:p>
          <a:p>
            <a:pPr lvl="1" indent="-317500" algn="l">
              <a:buSzPts val="1400"/>
              <a:buFont typeface="Didact Gothic"/>
              <a:buChar char="●"/>
            </a:pPr>
            <a:r>
              <a:rPr lang="en-US" sz="1600" dirty="0">
                <a:solidFill>
                  <a:srgbClr val="000000"/>
                </a:solidFill>
              </a:rPr>
              <a:t>International Fiesta &amp; Global Village 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Char char="●"/>
            </a:pPr>
            <a:r>
              <a:rPr lang="en-US" sz="1600" dirty="0">
                <a:solidFill>
                  <a:srgbClr val="000000"/>
                </a:solidFill>
              </a:rPr>
              <a:t>Division Louis Stokes Alliance for Minority Participation (LSAMP)</a:t>
            </a:r>
          </a:p>
          <a:p>
            <a:pPr lvl="1" indent="-317500" algn="l">
              <a:buSzPts val="1400"/>
              <a:buFont typeface="Didact Gothic"/>
              <a:buChar char="●"/>
            </a:pPr>
            <a:r>
              <a:rPr lang="en-US" sz="1600" dirty="0" err="1">
                <a:solidFill>
                  <a:srgbClr val="000000"/>
                </a:solidFill>
              </a:rPr>
              <a:t>IntBIO</a:t>
            </a:r>
            <a:r>
              <a:rPr lang="en-US" sz="1600" dirty="0">
                <a:solidFill>
                  <a:srgbClr val="000000"/>
                </a:solidFill>
              </a:rPr>
              <a:t> &amp; BRIDGES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Char char="●"/>
            </a:pPr>
            <a:r>
              <a:rPr lang="en-US" sz="1600" dirty="0">
                <a:solidFill>
                  <a:srgbClr val="000000"/>
                </a:solidFill>
              </a:rPr>
              <a:t>Office of Inclusive Excellence</a:t>
            </a:r>
          </a:p>
          <a:p>
            <a:pPr lvl="1" indent="-317500" algn="l">
              <a:buSzPts val="1400"/>
              <a:buFont typeface="Didact Gothic"/>
              <a:buChar char="●"/>
            </a:pPr>
            <a:r>
              <a:rPr lang="en-US" sz="1600" dirty="0" err="1">
                <a:solidFill>
                  <a:srgbClr val="000000"/>
                </a:solidFill>
              </a:rPr>
              <a:t>IntBIO</a:t>
            </a:r>
            <a:r>
              <a:rPr lang="en-US" sz="1600" dirty="0">
                <a:solidFill>
                  <a:srgbClr val="000000"/>
                </a:solidFill>
              </a:rPr>
              <a:t> &amp; Dr. Harold Grier Doctoral Scholars</a:t>
            </a:r>
          </a:p>
          <a:p>
            <a:pPr lvl="1" indent="-317500" algn="l">
              <a:buSzPts val="1400"/>
              <a:buFont typeface="Didact Gothic"/>
              <a:buChar char="●"/>
            </a:pPr>
            <a:endParaRPr dirty="0">
              <a:solidFill>
                <a:srgbClr val="000000"/>
              </a:solidFill>
            </a:endParaRPr>
          </a:p>
        </p:txBody>
      </p:sp>
      <p:sp>
        <p:nvSpPr>
          <p:cNvPr id="278" name="Google Shape;278;p41"/>
          <p:cNvSpPr txBox="1">
            <a:spLocks noGrp="1"/>
          </p:cNvSpPr>
          <p:nvPr>
            <p:ph type="title"/>
          </p:nvPr>
        </p:nvSpPr>
        <p:spPr>
          <a:xfrm>
            <a:off x="1687950" y="1244234"/>
            <a:ext cx="57681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Current Grant Funding</a:t>
            </a:r>
            <a:endParaRPr b="1"/>
          </a:p>
        </p:txBody>
      </p:sp>
      <p:cxnSp>
        <p:nvCxnSpPr>
          <p:cNvPr id="279" name="Google Shape;279;p41"/>
          <p:cNvCxnSpPr/>
          <p:nvPr/>
        </p:nvCxnSpPr>
        <p:spPr>
          <a:xfrm>
            <a:off x="4248450" y="1831909"/>
            <a:ext cx="6471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0479179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46"/>
          <p:cNvSpPr/>
          <p:nvPr/>
        </p:nvSpPr>
        <p:spPr>
          <a:xfrm>
            <a:off x="4390560" y="119914"/>
            <a:ext cx="5747400" cy="3230385"/>
          </a:xfrm>
          <a:prstGeom prst="rect">
            <a:avLst/>
          </a:prstGeom>
          <a:solidFill>
            <a:srgbClr val="5D17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46"/>
          <p:cNvSpPr txBox="1">
            <a:spLocks noGrp="1"/>
          </p:cNvSpPr>
          <p:nvPr>
            <p:ph type="title"/>
          </p:nvPr>
        </p:nvSpPr>
        <p:spPr>
          <a:xfrm>
            <a:off x="5602173" y="707102"/>
            <a:ext cx="3329557" cy="98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r"/>
            <a:r>
              <a:rPr lang="en-US">
                <a:solidFill>
                  <a:schemeClr val="bg1"/>
                </a:solidFill>
              </a:rPr>
              <a:t>New resources on our website</a:t>
            </a:r>
            <a:br>
              <a:rPr lang="en-US">
                <a:solidFill>
                  <a:schemeClr val="bg1"/>
                </a:solidFill>
              </a:rPr>
            </a:br>
            <a:br>
              <a:rPr lang="en-US"/>
            </a:br>
            <a:r>
              <a:rPr lang="en-US" sz="2800">
                <a:solidFill>
                  <a:schemeClr val="bg1"/>
                </a:solidFill>
              </a:rPr>
              <a:t>oidi.msstate.edu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46"/>
          <p:cNvSpPr txBox="1">
            <a:spLocks noGrp="1"/>
          </p:cNvSpPr>
          <p:nvPr>
            <p:ph type="body" idx="1"/>
          </p:nvPr>
        </p:nvSpPr>
        <p:spPr>
          <a:xfrm>
            <a:off x="713225" y="2204605"/>
            <a:ext cx="3850200" cy="69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Images reveal large amounts of data, so remember: use an image instead of a long text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cxnSp>
        <p:nvCxnSpPr>
          <p:cNvPr id="331" name="Google Shape;331;p46"/>
          <p:cNvCxnSpPr/>
          <p:nvPr/>
        </p:nvCxnSpPr>
        <p:spPr>
          <a:xfrm>
            <a:off x="817621" y="2117160"/>
            <a:ext cx="6471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" name="Picture 1" descr="A close-up of a field of grass&#10;&#10;Description automatically generated">
            <a:extLst>
              <a:ext uri="{FF2B5EF4-FFF2-40B4-BE49-F238E27FC236}">
                <a16:creationId xmlns:a16="http://schemas.microsoft.com/office/drawing/2014/main" id="{A031C9F3-6FAF-B7C1-8F0D-13B7C35103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57"/>
            <a:ext cx="5135335" cy="5136584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43"/>
          <p:cNvSpPr txBox="1">
            <a:spLocks noGrp="1"/>
          </p:cNvSpPr>
          <p:nvPr>
            <p:ph type="ctrTitle"/>
          </p:nvPr>
        </p:nvSpPr>
        <p:spPr>
          <a:xfrm>
            <a:off x="2449272" y="2456581"/>
            <a:ext cx="4245305" cy="69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Will You write For?</a:t>
            </a:r>
            <a:endParaRPr/>
          </a:p>
        </p:txBody>
      </p:sp>
      <p:cxnSp>
        <p:nvCxnSpPr>
          <p:cNvPr id="304" name="Google Shape;304;p43"/>
          <p:cNvCxnSpPr/>
          <p:nvPr/>
        </p:nvCxnSpPr>
        <p:spPr>
          <a:xfrm>
            <a:off x="4248450" y="3328571"/>
            <a:ext cx="6471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C47293A8-17C4-ABB2-26C6-621848A2D9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18725" y="3399614"/>
            <a:ext cx="4706400" cy="799500"/>
          </a:xfrm>
        </p:spPr>
        <p:txBody>
          <a:bodyPr/>
          <a:lstStyle/>
          <a:p>
            <a:r>
              <a:rPr lang="en-US" sz="1800"/>
              <a:t>Turn &amp; discuss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47"/>
          <p:cNvSpPr txBox="1">
            <a:spLocks noGrp="1"/>
          </p:cNvSpPr>
          <p:nvPr>
            <p:ph type="title"/>
          </p:nvPr>
        </p:nvSpPr>
        <p:spPr>
          <a:xfrm>
            <a:off x="805050" y="1840500"/>
            <a:ext cx="7533900" cy="146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</a:t>
            </a:r>
            <a:endParaRPr/>
          </a:p>
        </p:txBody>
      </p:sp>
      <p:cxnSp>
        <p:nvCxnSpPr>
          <p:cNvPr id="337" name="Google Shape;337;p47"/>
          <p:cNvCxnSpPr/>
          <p:nvPr/>
        </p:nvCxnSpPr>
        <p:spPr>
          <a:xfrm>
            <a:off x="2785750" y="3053395"/>
            <a:ext cx="34725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15">
            <a:extLst>
              <a:ext uri="{FF2B5EF4-FFF2-40B4-BE49-F238E27FC236}">
                <a16:creationId xmlns:a16="http://schemas.microsoft.com/office/drawing/2014/main" id="{BD78A14F-FF1C-A09B-B5A6-80B231DC00C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Subtitle 16">
            <a:extLst>
              <a:ext uri="{FF2B5EF4-FFF2-40B4-BE49-F238E27FC236}">
                <a16:creationId xmlns:a16="http://schemas.microsoft.com/office/drawing/2014/main" id="{920052FC-93C4-DF25-A794-311670E902C0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Subtitle 17">
            <a:extLst>
              <a:ext uri="{FF2B5EF4-FFF2-40B4-BE49-F238E27FC236}">
                <a16:creationId xmlns:a16="http://schemas.microsoft.com/office/drawing/2014/main" id="{8FD85D88-4813-44F0-B31C-65BF1A9BC85A}"/>
              </a:ext>
            </a:extLst>
          </p:cNvPr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290283F6-8C51-F752-71FB-841752F45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888" y="2468125"/>
            <a:ext cx="2615759" cy="753000"/>
          </a:xfrm>
        </p:spPr>
        <p:txBody>
          <a:bodyPr/>
          <a:lstStyle/>
          <a:p>
            <a:r>
              <a:rPr lang="en-US" sz="3200" dirty="0"/>
              <a:t>Learn TOGETHER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0C9540EE-9415-CBF1-D69D-E6EA9EDB373F}"/>
              </a:ext>
            </a:extLst>
          </p:cNvPr>
          <p:cNvSpPr>
            <a:spLocks noGrp="1"/>
          </p:cNvSpPr>
          <p:nvPr>
            <p:ph type="title" idx="4"/>
          </p:nvPr>
        </p:nvSpPr>
        <p:spPr/>
        <p:txBody>
          <a:bodyPr/>
          <a:lstStyle/>
          <a:p>
            <a:r>
              <a:rPr lang="en-US" sz="3200" dirty="0"/>
              <a:t>Be Strategic</a:t>
            </a:r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88EB54E3-D9DB-086D-DF4C-67FB09595ADF}"/>
              </a:ext>
            </a:extLst>
          </p:cNvPr>
          <p:cNvSpPr>
            <a:spLocks noGrp="1"/>
          </p:cNvSpPr>
          <p:nvPr>
            <p:ph type="title" idx="5"/>
          </p:nvPr>
        </p:nvSpPr>
        <p:spPr/>
        <p:txBody>
          <a:bodyPr/>
          <a:lstStyle/>
          <a:p>
            <a:r>
              <a:rPr lang="en-US" sz="3200" dirty="0"/>
              <a:t>Make Plans</a:t>
            </a:r>
          </a:p>
        </p:txBody>
      </p:sp>
      <p:sp>
        <p:nvSpPr>
          <p:cNvPr id="21" name="Title 20">
            <a:extLst>
              <a:ext uri="{FF2B5EF4-FFF2-40B4-BE49-F238E27FC236}">
                <a16:creationId xmlns:a16="http://schemas.microsoft.com/office/drawing/2014/main" id="{2012BE0F-C987-DE86-1572-B8BE83DDB78E}"/>
              </a:ext>
            </a:extLst>
          </p:cNvPr>
          <p:cNvSpPr>
            <a:spLocks noGrp="1"/>
          </p:cNvSpPr>
          <p:nvPr>
            <p:ph type="title" idx="6"/>
          </p:nvPr>
        </p:nvSpPr>
        <p:spPr/>
        <p:txBody>
          <a:bodyPr/>
          <a:lstStyle/>
          <a:p>
            <a:r>
              <a:rPr lang="en-US" dirty="0"/>
              <a:t>Vibes</a:t>
            </a:r>
          </a:p>
        </p:txBody>
      </p:sp>
    </p:spTree>
    <p:extLst>
      <p:ext uri="{BB962C8B-B14F-4D97-AF65-F5344CB8AC3E}">
        <p14:creationId xmlns:p14="http://schemas.microsoft.com/office/powerpoint/2010/main" val="3779143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4183F03E-178C-DEC8-C266-0F0B8E920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99" y="2091625"/>
            <a:ext cx="2417400" cy="753000"/>
          </a:xfrm>
        </p:spPr>
        <p:txBody>
          <a:bodyPr/>
          <a:lstStyle/>
          <a:p>
            <a:r>
              <a:rPr lang="en-US" sz="3600" dirty="0"/>
              <a:t>March 4</a:t>
            </a: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85862B3D-EB05-5BBC-484F-99ADDB8C94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7497" y="2844625"/>
            <a:ext cx="2472126" cy="753000"/>
          </a:xfrm>
        </p:spPr>
        <p:txBody>
          <a:bodyPr/>
          <a:lstStyle/>
          <a:p>
            <a:r>
              <a:rPr lang="en-US" dirty="0"/>
              <a:t>	</a:t>
            </a:r>
            <a:r>
              <a:rPr lang="en-US" sz="1600" dirty="0"/>
              <a:t>Toolkits for Inclusion, Broader Impacts, and Outreach</a:t>
            </a:r>
            <a:endParaRPr lang="en-US" dirty="0"/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2506A022-25D0-32F6-6DCC-27E1652E69FC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2770947" y="2844625"/>
            <a:ext cx="3188554" cy="753000"/>
          </a:xfrm>
        </p:spPr>
        <p:txBody>
          <a:bodyPr/>
          <a:lstStyle/>
          <a:p>
            <a:r>
              <a:rPr lang="en-US" sz="1800" dirty="0"/>
              <a:t>	Authentic &amp; Meaningful Participant Engagement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3CED5541-20CD-1671-7A22-F2148FD4D399}"/>
              </a:ext>
            </a:extLst>
          </p:cNvPr>
          <p:cNvSpPr>
            <a:spLocks noGrp="1"/>
          </p:cNvSpPr>
          <p:nvPr>
            <p:ph type="title" idx="4"/>
          </p:nvPr>
        </p:nvSpPr>
        <p:spPr>
          <a:xfrm>
            <a:off x="3363300" y="2002325"/>
            <a:ext cx="2417400" cy="753000"/>
          </a:xfrm>
        </p:spPr>
        <p:txBody>
          <a:bodyPr/>
          <a:lstStyle/>
          <a:p>
            <a:r>
              <a:rPr lang="en-US" dirty="0"/>
              <a:t>April 1</a:t>
            </a: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BE035702-C0B5-EEC7-CF8C-606B6C34BD95}"/>
              </a:ext>
            </a:extLst>
          </p:cNvPr>
          <p:cNvSpPr>
            <a:spLocks noGrp="1"/>
          </p:cNvSpPr>
          <p:nvPr>
            <p:ph type="title" idx="5"/>
          </p:nvPr>
        </p:nvSpPr>
        <p:spPr/>
        <p:txBody>
          <a:bodyPr/>
          <a:lstStyle/>
          <a:p>
            <a:r>
              <a:rPr lang="en-US" sz="2800" dirty="0"/>
              <a:t>ORED workshops</a:t>
            </a:r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B0E88046-8A76-8C93-0117-D865E88E1ABC}"/>
              </a:ext>
            </a:extLst>
          </p:cNvPr>
          <p:cNvSpPr>
            <a:spLocks noGrp="1"/>
          </p:cNvSpPr>
          <p:nvPr>
            <p:ph type="title" idx="6"/>
          </p:nvPr>
        </p:nvSpPr>
        <p:spPr/>
        <p:txBody>
          <a:bodyPr/>
          <a:lstStyle/>
          <a:p>
            <a:r>
              <a:rPr lang="en-US" dirty="0"/>
              <a:t>Upcoming</a:t>
            </a:r>
          </a:p>
        </p:txBody>
      </p:sp>
    </p:spTree>
    <p:extLst>
      <p:ext uri="{BB962C8B-B14F-4D97-AF65-F5344CB8AC3E}">
        <p14:creationId xmlns:p14="http://schemas.microsoft.com/office/powerpoint/2010/main" val="439583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FCD44703-0CD4-32E3-8DF5-588C5C69CBA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867275" y="3321050"/>
            <a:ext cx="4276725" cy="777875"/>
          </a:xfrm>
        </p:spPr>
        <p:txBody>
          <a:bodyPr/>
          <a:lstStyle/>
          <a:p>
            <a:r>
              <a:rPr lang="en-US" sz="2000" dirty="0"/>
              <a:t>Expo</a:t>
            </a:r>
            <a:br>
              <a:rPr lang="en-US" sz="2000" dirty="0"/>
            </a:br>
            <a:r>
              <a:rPr lang="en-US" sz="2000" dirty="0"/>
              <a:t>WEDNESDAY, February 28</a:t>
            </a:r>
            <a:br>
              <a:rPr lang="en-US" sz="2000" dirty="0"/>
            </a:br>
            <a:r>
              <a:rPr lang="en-US" sz="2000" dirty="0"/>
              <a:t>10:30-2pm</a:t>
            </a:r>
          </a:p>
        </p:txBody>
      </p:sp>
      <p:pic>
        <p:nvPicPr>
          <p:cNvPr id="3" name="Picture 2" descr="A poster for a student experience expo&#10;&#10;Description automatically generated">
            <a:extLst>
              <a:ext uri="{FF2B5EF4-FFF2-40B4-BE49-F238E27FC236}">
                <a16:creationId xmlns:a16="http://schemas.microsoft.com/office/drawing/2014/main" id="{4F2B38A4-DB4D-7820-C776-59652AB369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38" y="0"/>
            <a:ext cx="785812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380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60CA6DF3-9A3B-E15B-618F-72D1E733AE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15964" y="2417834"/>
            <a:ext cx="3799826" cy="699900"/>
          </a:xfrm>
        </p:spPr>
        <p:txBody>
          <a:bodyPr/>
          <a:lstStyle/>
          <a:p>
            <a:r>
              <a:rPr lang="en-US"/>
              <a:t>What Do Funders Want?</a:t>
            </a:r>
          </a:p>
        </p:txBody>
      </p:sp>
      <p:sp>
        <p:nvSpPr>
          <p:cNvPr id="16" name="Subtitle 15">
            <a:extLst>
              <a:ext uri="{FF2B5EF4-FFF2-40B4-BE49-F238E27FC236}">
                <a16:creationId xmlns:a16="http://schemas.microsoft.com/office/drawing/2014/main" id="{048782AB-EA54-5CBB-A517-633BF58E29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869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54"/>
          <p:cNvSpPr txBox="1">
            <a:spLocks noGrp="1"/>
          </p:cNvSpPr>
          <p:nvPr>
            <p:ph type="title" idx="8"/>
          </p:nvPr>
        </p:nvSpPr>
        <p:spPr>
          <a:xfrm>
            <a:off x="6215127" y="2031125"/>
            <a:ext cx="1875600" cy="40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1800"/>
              <a:t>Broader Impacts writing</a:t>
            </a:r>
          </a:p>
        </p:txBody>
      </p:sp>
      <p:sp>
        <p:nvSpPr>
          <p:cNvPr id="451" name="Google Shape;451;p54"/>
          <p:cNvSpPr txBox="1">
            <a:spLocks noGrp="1"/>
          </p:cNvSpPr>
          <p:nvPr>
            <p:ph type="title"/>
          </p:nvPr>
        </p:nvSpPr>
        <p:spPr>
          <a:xfrm>
            <a:off x="1002321" y="2091241"/>
            <a:ext cx="1897500" cy="40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Inclusive Recruiting Plan</a:t>
            </a:r>
            <a:endParaRPr/>
          </a:p>
        </p:txBody>
      </p:sp>
      <p:sp>
        <p:nvSpPr>
          <p:cNvPr id="453" name="Google Shape;453;p54"/>
          <p:cNvSpPr txBox="1">
            <a:spLocks noGrp="1"/>
          </p:cNvSpPr>
          <p:nvPr>
            <p:ph type="title" idx="2"/>
          </p:nvPr>
        </p:nvSpPr>
        <p:spPr>
          <a:xfrm>
            <a:off x="674897" y="3394694"/>
            <a:ext cx="2552347" cy="40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PI Diversity statement</a:t>
            </a:r>
            <a:endParaRPr/>
          </a:p>
        </p:txBody>
      </p:sp>
      <p:sp>
        <p:nvSpPr>
          <p:cNvPr id="455" name="Google Shape;455;p54"/>
          <p:cNvSpPr txBox="1">
            <a:spLocks noGrp="1"/>
          </p:cNvSpPr>
          <p:nvPr>
            <p:ph type="title" idx="4"/>
          </p:nvPr>
        </p:nvSpPr>
        <p:spPr>
          <a:xfrm>
            <a:off x="3623710" y="2031125"/>
            <a:ext cx="1881900" cy="40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Institutional plan or statement</a:t>
            </a:r>
          </a:p>
        </p:txBody>
      </p:sp>
      <p:sp>
        <p:nvSpPr>
          <p:cNvPr id="457" name="Google Shape;457;p54"/>
          <p:cNvSpPr txBox="1">
            <a:spLocks noGrp="1"/>
          </p:cNvSpPr>
          <p:nvPr>
            <p:ph type="title" idx="6"/>
          </p:nvPr>
        </p:nvSpPr>
        <p:spPr>
          <a:xfrm>
            <a:off x="3596126" y="3432994"/>
            <a:ext cx="1881900" cy="40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Workshops, Trainings, custom plans</a:t>
            </a:r>
            <a:endParaRPr/>
          </a:p>
        </p:txBody>
      </p:sp>
      <p:sp>
        <p:nvSpPr>
          <p:cNvPr id="460" name="Google Shape;460;p54"/>
          <p:cNvSpPr txBox="1">
            <a:spLocks noGrp="1"/>
          </p:cNvSpPr>
          <p:nvPr>
            <p:ph type="title" idx="13"/>
          </p:nvPr>
        </p:nvSpPr>
        <p:spPr>
          <a:xfrm>
            <a:off x="6215126" y="3466497"/>
            <a:ext cx="1991245" cy="40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Inclusive Environments Plan</a:t>
            </a:r>
            <a:endParaRPr/>
          </a:p>
        </p:txBody>
      </p:sp>
      <p:sp>
        <p:nvSpPr>
          <p:cNvPr id="462" name="Google Shape;462;p54"/>
          <p:cNvSpPr txBox="1">
            <a:spLocks noGrp="1"/>
          </p:cNvSpPr>
          <p:nvPr>
            <p:ph type="title" idx="15"/>
          </p:nvPr>
        </p:nvSpPr>
        <p:spPr>
          <a:xfrm>
            <a:off x="1265639" y="501756"/>
            <a:ext cx="6746923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Common Diversity Elements</a:t>
            </a:r>
            <a:endParaRPr/>
          </a:p>
        </p:txBody>
      </p:sp>
      <p:cxnSp>
        <p:nvCxnSpPr>
          <p:cNvPr id="463" name="Google Shape;463;p54"/>
          <p:cNvCxnSpPr/>
          <p:nvPr/>
        </p:nvCxnSpPr>
        <p:spPr>
          <a:xfrm>
            <a:off x="5857175" y="1371625"/>
            <a:ext cx="0" cy="323340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4" name="Google Shape;464;p54"/>
          <p:cNvCxnSpPr/>
          <p:nvPr/>
        </p:nvCxnSpPr>
        <p:spPr>
          <a:xfrm>
            <a:off x="3128825" y="1362725"/>
            <a:ext cx="0" cy="324240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5" name="Google Shape;465;p54"/>
          <p:cNvCxnSpPr/>
          <p:nvPr/>
        </p:nvCxnSpPr>
        <p:spPr>
          <a:xfrm rot="10800000" flipH="1">
            <a:off x="779625" y="2963163"/>
            <a:ext cx="7941600" cy="2340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6" name="Google Shape;466;p54"/>
          <p:cNvCxnSpPr/>
          <p:nvPr/>
        </p:nvCxnSpPr>
        <p:spPr>
          <a:xfrm>
            <a:off x="4248450" y="1263460"/>
            <a:ext cx="6471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527028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54"/>
          <p:cNvSpPr txBox="1">
            <a:spLocks noGrp="1"/>
          </p:cNvSpPr>
          <p:nvPr>
            <p:ph type="title" idx="8"/>
          </p:nvPr>
        </p:nvSpPr>
        <p:spPr>
          <a:xfrm>
            <a:off x="6215127" y="2031125"/>
            <a:ext cx="1875600" cy="40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1800"/>
              <a:t>Develop leaders of the future</a:t>
            </a:r>
          </a:p>
        </p:txBody>
      </p:sp>
      <p:sp>
        <p:nvSpPr>
          <p:cNvPr id="451" name="Google Shape;451;p54"/>
          <p:cNvSpPr txBox="1">
            <a:spLocks noGrp="1"/>
          </p:cNvSpPr>
          <p:nvPr>
            <p:ph type="title"/>
          </p:nvPr>
        </p:nvSpPr>
        <p:spPr>
          <a:xfrm>
            <a:off x="1002321" y="2091241"/>
            <a:ext cx="1897500" cy="40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Increase Workforce Diversity</a:t>
            </a:r>
            <a:endParaRPr/>
          </a:p>
        </p:txBody>
      </p:sp>
      <p:sp>
        <p:nvSpPr>
          <p:cNvPr id="453" name="Google Shape;453;p54"/>
          <p:cNvSpPr txBox="1">
            <a:spLocks noGrp="1"/>
          </p:cNvSpPr>
          <p:nvPr>
            <p:ph type="title" idx="2"/>
          </p:nvPr>
        </p:nvSpPr>
        <p:spPr>
          <a:xfrm>
            <a:off x="674897" y="3394694"/>
            <a:ext cx="2552347" cy="40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Recruit Underrepresented students</a:t>
            </a:r>
            <a:endParaRPr/>
          </a:p>
        </p:txBody>
      </p:sp>
      <p:sp>
        <p:nvSpPr>
          <p:cNvPr id="455" name="Google Shape;455;p54"/>
          <p:cNvSpPr txBox="1">
            <a:spLocks noGrp="1"/>
          </p:cNvSpPr>
          <p:nvPr>
            <p:ph type="title" idx="4"/>
          </p:nvPr>
        </p:nvSpPr>
        <p:spPr>
          <a:xfrm>
            <a:off x="3623710" y="2031125"/>
            <a:ext cx="1881900" cy="40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Create Inclusive Workforces</a:t>
            </a:r>
          </a:p>
        </p:txBody>
      </p:sp>
      <p:sp>
        <p:nvSpPr>
          <p:cNvPr id="457" name="Google Shape;457;p54"/>
          <p:cNvSpPr txBox="1">
            <a:spLocks noGrp="1"/>
          </p:cNvSpPr>
          <p:nvPr>
            <p:ph type="title" idx="6"/>
          </p:nvPr>
        </p:nvSpPr>
        <p:spPr>
          <a:xfrm>
            <a:off x="3596126" y="3432994"/>
            <a:ext cx="1881900" cy="40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Workshops, Trainings, custom plans</a:t>
            </a:r>
            <a:endParaRPr/>
          </a:p>
        </p:txBody>
      </p:sp>
      <p:sp>
        <p:nvSpPr>
          <p:cNvPr id="460" name="Google Shape;460;p54"/>
          <p:cNvSpPr txBox="1">
            <a:spLocks noGrp="1"/>
          </p:cNvSpPr>
          <p:nvPr>
            <p:ph type="title" idx="13"/>
          </p:nvPr>
        </p:nvSpPr>
        <p:spPr>
          <a:xfrm>
            <a:off x="6215127" y="3466497"/>
            <a:ext cx="1875600" cy="40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</a:t>
            </a:r>
            <a:r>
              <a:rPr lang="en-US"/>
              <a:t>r</a:t>
            </a:r>
            <a:r>
              <a:rPr lang="en"/>
              <a:t>ainings, mentoring</a:t>
            </a:r>
            <a:endParaRPr/>
          </a:p>
        </p:txBody>
      </p:sp>
      <p:sp>
        <p:nvSpPr>
          <p:cNvPr id="462" name="Google Shape;462;p54"/>
          <p:cNvSpPr txBox="1">
            <a:spLocks noGrp="1"/>
          </p:cNvSpPr>
          <p:nvPr>
            <p:ph type="title" idx="15"/>
          </p:nvPr>
        </p:nvSpPr>
        <p:spPr>
          <a:xfrm>
            <a:off x="1265639" y="501756"/>
            <a:ext cx="6746923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NSF: Broadening participation</a:t>
            </a:r>
            <a:endParaRPr/>
          </a:p>
        </p:txBody>
      </p:sp>
      <p:cxnSp>
        <p:nvCxnSpPr>
          <p:cNvPr id="463" name="Google Shape;463;p54"/>
          <p:cNvCxnSpPr/>
          <p:nvPr/>
        </p:nvCxnSpPr>
        <p:spPr>
          <a:xfrm>
            <a:off x="5857175" y="1371625"/>
            <a:ext cx="0" cy="323340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4" name="Google Shape;464;p54"/>
          <p:cNvCxnSpPr/>
          <p:nvPr/>
        </p:nvCxnSpPr>
        <p:spPr>
          <a:xfrm>
            <a:off x="3128825" y="1362725"/>
            <a:ext cx="0" cy="324240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5" name="Google Shape;465;p54"/>
          <p:cNvCxnSpPr/>
          <p:nvPr/>
        </p:nvCxnSpPr>
        <p:spPr>
          <a:xfrm rot="10800000" flipH="1">
            <a:off x="779625" y="2963163"/>
            <a:ext cx="7941600" cy="2340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6" name="Google Shape;466;p54"/>
          <p:cNvCxnSpPr/>
          <p:nvPr/>
        </p:nvCxnSpPr>
        <p:spPr>
          <a:xfrm>
            <a:off x="4248450" y="1263460"/>
            <a:ext cx="6471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355722163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theme/theme1.xml><?xml version="1.0" encoding="utf-8"?>
<a:theme xmlns:a="http://schemas.openxmlformats.org/drawingml/2006/main" name="Minimalist Grayscale Pitch Deck by Slidesgo">
  <a:themeElements>
    <a:clrScheme name="Simple Light">
      <a:dk1>
        <a:srgbClr val="383838"/>
      </a:dk1>
      <a:lt1>
        <a:srgbClr val="EEEEEE"/>
      </a:lt1>
      <a:dk2>
        <a:srgbClr val="DBDBDB"/>
      </a:dk2>
      <a:lt2>
        <a:srgbClr val="929292"/>
      </a:lt2>
      <a:accent1>
        <a:srgbClr val="383838"/>
      </a:accent1>
      <a:accent2>
        <a:srgbClr val="383838"/>
      </a:accent2>
      <a:accent3>
        <a:srgbClr val="383838"/>
      </a:accent3>
      <a:accent4>
        <a:srgbClr val="383838"/>
      </a:accent4>
      <a:accent5>
        <a:srgbClr val="FFFFFF"/>
      </a:accent5>
      <a:accent6>
        <a:srgbClr val="FFFFFF"/>
      </a:accent6>
      <a:hlink>
        <a:srgbClr val="38383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2D6CEF885461849B35E4B33BCDBDB47" ma:contentTypeVersion="15" ma:contentTypeDescription="Create a new document." ma:contentTypeScope="" ma:versionID="2cedb041f2aac0f3080cf4be41617d34">
  <xsd:schema xmlns:xsd="http://www.w3.org/2001/XMLSchema" xmlns:xs="http://www.w3.org/2001/XMLSchema" xmlns:p="http://schemas.microsoft.com/office/2006/metadata/properties" xmlns:ns2="bf487630-1983-4f96-a67c-12a1d1525860" xmlns:ns3="b7cff872-8a44-4307-92e5-9017f66b0415" targetNamespace="http://schemas.microsoft.com/office/2006/metadata/properties" ma:root="true" ma:fieldsID="58c913c249507074ca86b232872a0c3e" ns2:_="" ns3:_="">
    <xsd:import namespace="bf487630-1983-4f96-a67c-12a1d1525860"/>
    <xsd:import namespace="b7cff872-8a44-4307-92e5-9017f66b041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487630-1983-4f96-a67c-12a1d15258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d2011f1f-c1f6-43e5-98b2-4e6fd79a0b5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cff872-8a44-4307-92e5-9017f66b041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71702eda-8963-4e96-9275-90aa40794181}" ma:internalName="TaxCatchAll" ma:showField="CatchAllData" ma:web="b7cff872-8a44-4307-92e5-9017f66b041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f487630-1983-4f96-a67c-12a1d1525860">
      <Terms xmlns="http://schemas.microsoft.com/office/infopath/2007/PartnerControls"/>
    </lcf76f155ced4ddcb4097134ff3c332f>
    <TaxCatchAll xmlns="b7cff872-8a44-4307-92e5-9017f66b0415" xsi:nil="true"/>
  </documentManagement>
</p:properties>
</file>

<file path=customXml/itemProps1.xml><?xml version="1.0" encoding="utf-8"?>
<ds:datastoreItem xmlns:ds="http://schemas.openxmlformats.org/officeDocument/2006/customXml" ds:itemID="{FBAC1594-255B-4617-9093-923A8CC87397}"/>
</file>

<file path=customXml/itemProps2.xml><?xml version="1.0" encoding="utf-8"?>
<ds:datastoreItem xmlns:ds="http://schemas.openxmlformats.org/officeDocument/2006/customXml" ds:itemID="{EACE867F-4B1D-4CFC-BBC7-F0CD1C385D6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5981333-B043-4B81-B5C7-66BFB10EBD5C}">
  <ds:schemaRefs>
    <ds:schemaRef ds:uri="b7cff872-8a44-4307-92e5-9017f66b0415"/>
    <ds:schemaRef ds:uri="bf487630-1983-4f96-a67c-12a1d152586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</TotalTime>
  <Words>1185</Words>
  <Application>Microsoft Office PowerPoint</Application>
  <PresentationFormat>On-screen Show (16:9)</PresentationFormat>
  <Paragraphs>208</Paragraphs>
  <Slides>35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Calibri</vt:lpstr>
      <vt:lpstr>Didact Gothic</vt:lpstr>
      <vt:lpstr>Questrial</vt:lpstr>
      <vt:lpstr>Montserrat</vt:lpstr>
      <vt:lpstr>Julius Sans One</vt:lpstr>
      <vt:lpstr>Arial</vt:lpstr>
      <vt:lpstr>Minimalist Grayscale Pitch Deck by Slidesgo</vt:lpstr>
      <vt:lpstr>Fuel Your Funding: Boost Proposal Preparation</vt:lpstr>
      <vt:lpstr>Delaney Foster</vt:lpstr>
      <vt:lpstr>Answering some questions</vt:lpstr>
      <vt:lpstr>Learn TOGETHER</vt:lpstr>
      <vt:lpstr>March 4</vt:lpstr>
      <vt:lpstr>Expo WEDNESDAY, February 28 10:30-2pm</vt:lpstr>
      <vt:lpstr>What Do Funders Want?</vt:lpstr>
      <vt:lpstr>Broader Impacts writing</vt:lpstr>
      <vt:lpstr>Develop leaders of the future</vt:lpstr>
      <vt:lpstr>Broader Impacts: Potential to benefit society and Contribute to the achievement of specific, desired societal Outcomes</vt:lpstr>
      <vt:lpstr>$25 million right now for underserved groups</vt:lpstr>
      <vt:lpstr>Teacher diversity is in top 3 priorities</vt:lpstr>
      <vt:lpstr>Basically everywhere</vt:lpstr>
      <vt:lpstr>Discuss</vt:lpstr>
      <vt:lpstr> An effective grant proposal solves a problem or addresses a need</vt:lpstr>
      <vt:lpstr>Who Are Our Students?</vt:lpstr>
      <vt:lpstr>35.7% are First Generation Scholars</vt:lpstr>
      <vt:lpstr>22% of STEM Majors are also students of color</vt:lpstr>
      <vt:lpstr>85% of students report being “very comfortable or comfortable” with classroom climate</vt:lpstr>
      <vt:lpstr>5.8% are international</vt:lpstr>
      <vt:lpstr>IntBIO</vt:lpstr>
      <vt:lpstr>IntBIO</vt:lpstr>
      <vt:lpstr>IntBIO</vt:lpstr>
      <vt:lpstr>More Interesting Research</vt:lpstr>
      <vt:lpstr>How Can We Meet Funder Need?</vt:lpstr>
      <vt:lpstr>Fuel Your Funding</vt:lpstr>
      <vt:lpstr>Who is ADI?</vt:lpstr>
      <vt:lpstr>Holmes Cultural Diversity Center</vt:lpstr>
      <vt:lpstr>bridges</vt:lpstr>
      <vt:lpstr>SREB</vt:lpstr>
      <vt:lpstr>Trained PIs</vt:lpstr>
      <vt:lpstr>Current Grant Funding</vt:lpstr>
      <vt:lpstr>New resources on our website  oidi.msstate.edu </vt:lpstr>
      <vt:lpstr>What Will You write For?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MINIMALIST GRAYSCALE PITCH DECK</dc:title>
  <dc:creator>Foster, Delaney</dc:creator>
  <cp:lastModifiedBy>Foster, Delaney</cp:lastModifiedBy>
  <cp:revision>52</cp:revision>
  <dcterms:modified xsi:type="dcterms:W3CDTF">2024-02-02T16:56:19Z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0x010100E2D6CEF885461849B35E4B33BCDBDB47</vt:lpwstr>
  </property>
  <property fmtid="{D5CDD505-2E9C-101B-9397-08002B2CF9AE}" pid="3" name="MediaServiceImageTags">
    <vt:lpwstr/>
  </property>
</Properties>
</file>